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263" r:id="rId2"/>
    <p:sldId id="283" r:id="rId3"/>
    <p:sldId id="437" r:id="rId4"/>
    <p:sldId id="438" r:id="rId5"/>
    <p:sldId id="439" r:id="rId6"/>
    <p:sldId id="440" r:id="rId7"/>
    <p:sldId id="441" r:id="rId8"/>
    <p:sldId id="442" r:id="rId9"/>
    <p:sldId id="443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5" r:id="rId20"/>
    <p:sldId id="456" r:id="rId21"/>
    <p:sldId id="454" r:id="rId22"/>
    <p:sldId id="457" r:id="rId23"/>
    <p:sldId id="458" r:id="rId24"/>
    <p:sldId id="459" r:id="rId25"/>
    <p:sldId id="460" r:id="rId26"/>
    <p:sldId id="461" r:id="rId27"/>
    <p:sldId id="462" r:id="rId28"/>
    <p:sldId id="463" r:id="rId29"/>
    <p:sldId id="464" r:id="rId30"/>
    <p:sldId id="465" r:id="rId31"/>
    <p:sldId id="466" r:id="rId32"/>
    <p:sldId id="467" r:id="rId33"/>
    <p:sldId id="468" r:id="rId34"/>
    <p:sldId id="469" r:id="rId35"/>
    <p:sldId id="471" r:id="rId36"/>
    <p:sldId id="470" r:id="rId37"/>
    <p:sldId id="472" r:id="rId38"/>
    <p:sldId id="473" r:id="rId39"/>
    <p:sldId id="474" r:id="rId40"/>
    <p:sldId id="475" r:id="rId41"/>
    <p:sldId id="476" r:id="rId42"/>
    <p:sldId id="477" r:id="rId43"/>
    <p:sldId id="478" r:id="rId44"/>
    <p:sldId id="479" r:id="rId45"/>
    <p:sldId id="480" r:id="rId46"/>
    <p:sldId id="481" r:id="rId47"/>
    <p:sldId id="482" r:id="rId48"/>
    <p:sldId id="483" r:id="rId49"/>
    <p:sldId id="484" r:id="rId50"/>
    <p:sldId id="485" r:id="rId51"/>
    <p:sldId id="486" r:id="rId52"/>
    <p:sldId id="487" r:id="rId53"/>
    <p:sldId id="488" r:id="rId54"/>
    <p:sldId id="489" r:id="rId55"/>
    <p:sldId id="490" r:id="rId56"/>
    <p:sldId id="491" r:id="rId57"/>
    <p:sldId id="492" r:id="rId58"/>
    <p:sldId id="493" r:id="rId59"/>
    <p:sldId id="494" r:id="rId60"/>
    <p:sldId id="495" r:id="rId61"/>
    <p:sldId id="496" r:id="rId62"/>
    <p:sldId id="497" r:id="rId63"/>
    <p:sldId id="498" r:id="rId64"/>
    <p:sldId id="499" r:id="rId65"/>
    <p:sldId id="500" r:id="rId66"/>
    <p:sldId id="501" r:id="rId67"/>
    <p:sldId id="502" r:id="rId68"/>
    <p:sldId id="503" r:id="rId69"/>
    <p:sldId id="504" r:id="rId70"/>
    <p:sldId id="505" r:id="rId71"/>
    <p:sldId id="506" r:id="rId72"/>
    <p:sldId id="507" r:id="rId73"/>
    <p:sldId id="508" r:id="rId74"/>
    <p:sldId id="509" r:id="rId75"/>
    <p:sldId id="510" r:id="rId76"/>
    <p:sldId id="511" r:id="rId77"/>
    <p:sldId id="512" r:id="rId78"/>
    <p:sldId id="513" r:id="rId79"/>
    <p:sldId id="514" r:id="rId80"/>
    <p:sldId id="515" r:id="rId81"/>
    <p:sldId id="516" r:id="rId82"/>
    <p:sldId id="517" r:id="rId83"/>
    <p:sldId id="518" r:id="rId84"/>
    <p:sldId id="519" r:id="rId85"/>
    <p:sldId id="520" r:id="rId86"/>
    <p:sldId id="521" r:id="rId87"/>
    <p:sldId id="522" r:id="rId88"/>
    <p:sldId id="523" r:id="rId89"/>
    <p:sldId id="524" r:id="rId90"/>
    <p:sldId id="525" r:id="rId91"/>
    <p:sldId id="526" r:id="rId92"/>
    <p:sldId id="527" r:id="rId93"/>
    <p:sldId id="528" r:id="rId94"/>
    <p:sldId id="529" r:id="rId95"/>
    <p:sldId id="530" r:id="rId96"/>
    <p:sldId id="531" r:id="rId97"/>
    <p:sldId id="532" r:id="rId98"/>
    <p:sldId id="533" r:id="rId99"/>
    <p:sldId id="534" r:id="rId100"/>
    <p:sldId id="535" r:id="rId101"/>
    <p:sldId id="536" r:id="rId102"/>
    <p:sldId id="537" r:id="rId103"/>
    <p:sldId id="538" r:id="rId104"/>
    <p:sldId id="539" r:id="rId105"/>
    <p:sldId id="540" r:id="rId106"/>
    <p:sldId id="541" r:id="rId107"/>
    <p:sldId id="542" r:id="rId108"/>
    <p:sldId id="543" r:id="rId109"/>
    <p:sldId id="544" r:id="rId110"/>
    <p:sldId id="545" r:id="rId111"/>
    <p:sldId id="546" r:id="rId112"/>
    <p:sldId id="547" r:id="rId113"/>
    <p:sldId id="548" r:id="rId1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4FC8"/>
    <a:srgbClr val="E721D9"/>
    <a:srgbClr val="827022"/>
    <a:srgbClr val="E95E27"/>
    <a:srgbClr val="D47534"/>
    <a:srgbClr val="9F9919"/>
    <a:srgbClr val="CCFFCC"/>
    <a:srgbClr val="FFFFCC"/>
    <a:srgbClr val="CC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826" autoAdjust="0"/>
  </p:normalViewPr>
  <p:slideViewPr>
    <p:cSldViewPr snapToGrid="0">
      <p:cViewPr>
        <p:scale>
          <a:sx n="60" d="100"/>
          <a:sy n="60" d="100"/>
        </p:scale>
        <p:origin x="900" y="3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66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745CF-994B-453F-B62C-94C340D1A6FC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D1EE5-BDC7-420E-AAAB-81BE73294E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44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93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25882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100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81785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101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47175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102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16121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103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05793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104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2259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105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6559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106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64583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107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95928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108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57823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109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034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10548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40551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2201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0298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131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537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49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891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213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129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863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128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187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083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742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20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9155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11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943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4346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2916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240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507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68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3027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68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4254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6774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2867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3330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2002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0396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4139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5721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776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6020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90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8177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2708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055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7073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1601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7983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1850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0971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865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749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4435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2366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9324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161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0850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0496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4421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0252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7746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3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9258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5711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1802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6038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48399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011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9673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2449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7433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8901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816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69126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62940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6157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5571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63476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16248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2767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2416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19678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52737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491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04317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72889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58700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09765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83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99941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2662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0683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8076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87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03379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88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77531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89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519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15218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90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98264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91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96376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92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53531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93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66658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94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38159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95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21772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96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1416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97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67014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98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62342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D1EE5-BDC7-420E-AAAB-81BE73294ED5}" type="slidenum">
              <a:rPr lang="zh-CN" altLang="en-US" smtClean="0"/>
              <a:t>99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737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D4AB2B51-395D-41EC-BA3E-974E28608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5400000" flipH="1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5" name="图片 4" descr="图片包含 猫, 就坐, 室内, 餐桌&#10;&#10;已生成高可信度的说明">
            <a:extLst>
              <a:ext uri="{FF2B5EF4-FFF2-40B4-BE49-F238E27FC236}">
                <a16:creationId xmlns:a16="http://schemas.microsoft.com/office/drawing/2014/main" id="{28AB70E2-B641-41C9-A1A0-75C00FC7D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9" y="19206"/>
            <a:ext cx="5106333" cy="721695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744B294-8CCB-437D-AB5D-A6AB6EF2974B}"/>
              </a:ext>
            </a:extLst>
          </p:cNvPr>
          <p:cNvSpPr txBox="1"/>
          <p:nvPr/>
        </p:nvSpPr>
        <p:spPr>
          <a:xfrm>
            <a:off x="5250604" y="2196520"/>
            <a:ext cx="5131478" cy="2730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汉仪小隶书简" panose="02010609000101010101" pitchFamily="49" charset="-122"/>
                <a:ea typeface="汉仪小隶书简" panose="02010609000101010101" pitchFamily="49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TW" sz="6000" b="1" dirty="0" smtClean="0">
                <a:solidFill>
                  <a:srgbClr val="0070C0"/>
                </a:solidFill>
                <a:latin typeface="OCR A Extended" panose="02010509020102010303" pitchFamily="50" charset="0"/>
                <a:ea typeface="STXinwei" panose="02010800040101010101" pitchFamily="2" charset="-122"/>
              </a:rPr>
              <a:t>English </a:t>
            </a:r>
            <a:r>
              <a:rPr lang="en-US" altLang="zh-CN" sz="6000" b="1" dirty="0" smtClean="0">
                <a:solidFill>
                  <a:srgbClr val="0070C0"/>
                </a:solidFill>
                <a:latin typeface="OCR A Extended" panose="02010509020102010303" pitchFamily="50" charset="0"/>
                <a:ea typeface="STXinwei" panose="02010800040101010101" pitchFamily="2" charset="-122"/>
              </a:rPr>
              <a:t>Writing</a:t>
            </a:r>
            <a:endParaRPr lang="zh-CN" altLang="en-US" sz="6000" b="1" dirty="0">
              <a:solidFill>
                <a:srgbClr val="0070C0"/>
              </a:solidFill>
              <a:latin typeface="OCR A Extended" panose="02010509020102010303" pitchFamily="50" charset="0"/>
              <a:ea typeface="STXinwe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097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92000" cy="62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9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1172052"/>
            <a:ext cx="12177179" cy="56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1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1258349"/>
            <a:ext cx="12192000" cy="55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4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1375794"/>
            <a:ext cx="12182270" cy="547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0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6766"/>
            <a:ext cx="12192001" cy="144865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75425"/>
            <a:ext cx="12182271" cy="478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7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6"/>
            <a:ext cx="12172540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9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5" y="1694577"/>
            <a:ext cx="12193705" cy="227341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" y="3967993"/>
            <a:ext cx="12185213" cy="28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2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76730" y="-2662001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" y="626766"/>
            <a:ext cx="12172541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4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76730" y="-2662001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92"/>
            <a:ext cx="12192000" cy="548041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" y="6337711"/>
            <a:ext cx="12194300" cy="51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8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76730" y="-2662001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92000" cy="62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7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76730" y="-2662001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8407"/>
            <a:ext cx="12192000" cy="53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0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6"/>
            <a:ext cx="12172540" cy="62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3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76730" y="-2662001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" y="626767"/>
            <a:ext cx="12172540" cy="622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9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76730" y="-2662001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" y="626767"/>
            <a:ext cx="12172540" cy="622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0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76730" y="-2662001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" y="626767"/>
            <a:ext cx="12172540" cy="622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9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76730" y="-2662001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92000" cy="622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1541437"/>
            <a:ext cx="12192000" cy="531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4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" y="626766"/>
            <a:ext cx="12172541" cy="62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4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92000" cy="6231233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1770077" y="3590488"/>
            <a:ext cx="906011" cy="43622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789964" y="4162337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8214220" y="4659198"/>
            <a:ext cx="3370976" cy="621055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1770077" y="5488281"/>
            <a:ext cx="906011" cy="43622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789964" y="6060130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998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92000" cy="6231233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789964" y="4162337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8214220" y="4659198"/>
            <a:ext cx="3370976" cy="621055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1770077" y="5488281"/>
            <a:ext cx="906011" cy="43622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789964" y="6060130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5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92000" cy="6231233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1770077" y="5488281"/>
            <a:ext cx="906011" cy="43622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789964" y="6060130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75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92000" cy="6231233"/>
          </a:xfrm>
          <a:prstGeom prst="rect">
            <a:avLst/>
          </a:prstGeom>
        </p:spPr>
      </p:pic>
      <p:sp>
        <p:nvSpPr>
          <p:cNvPr id="12" name="圓角矩形 11"/>
          <p:cNvSpPr/>
          <p:nvPr/>
        </p:nvSpPr>
        <p:spPr>
          <a:xfrm>
            <a:off x="789964" y="6060130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638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92000" cy="62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9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92000" cy="234524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008"/>
            <a:ext cx="12182270" cy="3885991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1778466" y="1431016"/>
            <a:ext cx="906011" cy="43622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798353" y="2002865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1888921" y="3651997"/>
            <a:ext cx="906011" cy="43622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908808" y="4223846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1888921" y="5419288"/>
            <a:ext cx="1273729" cy="528153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908808" y="6083062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7041160" y="4714994"/>
            <a:ext cx="4662880" cy="704294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656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" y="626767"/>
            <a:ext cx="12182271" cy="62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2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92000" cy="234524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008"/>
            <a:ext cx="12182270" cy="3885991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798353" y="2002865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1888921" y="3651997"/>
            <a:ext cx="906011" cy="43622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908808" y="4223846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1888921" y="5419288"/>
            <a:ext cx="1273729" cy="528153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908808" y="6083062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7041160" y="4714994"/>
            <a:ext cx="4662880" cy="704294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440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92000" cy="234524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008"/>
            <a:ext cx="12182270" cy="3885991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1888921" y="3651997"/>
            <a:ext cx="906011" cy="43622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908808" y="4223846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1888921" y="5419288"/>
            <a:ext cx="1273729" cy="528153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908808" y="6083062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7041160" y="4714994"/>
            <a:ext cx="4662880" cy="704294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518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92000" cy="234524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008"/>
            <a:ext cx="12182270" cy="3885991"/>
          </a:xfrm>
          <a:prstGeom prst="rect">
            <a:avLst/>
          </a:prstGeom>
        </p:spPr>
      </p:pic>
      <p:sp>
        <p:nvSpPr>
          <p:cNvPr id="12" name="圓角矩形 11"/>
          <p:cNvSpPr/>
          <p:nvPr/>
        </p:nvSpPr>
        <p:spPr>
          <a:xfrm>
            <a:off x="908808" y="4223846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1888921" y="5419288"/>
            <a:ext cx="1273729" cy="528153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908808" y="6083062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7041160" y="4714994"/>
            <a:ext cx="4662880" cy="704294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903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92000" cy="234524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008"/>
            <a:ext cx="12182270" cy="3885991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>
          <a:xfrm>
            <a:off x="1888921" y="5419288"/>
            <a:ext cx="1273729" cy="528153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908808" y="6083062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954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92000" cy="234524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008"/>
            <a:ext cx="12182270" cy="3885991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>
          <a:xfrm>
            <a:off x="908808" y="6083062"/>
            <a:ext cx="10795232" cy="49114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93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92000" cy="234524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008"/>
            <a:ext cx="12182270" cy="388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6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92000" cy="6226503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2652319" y="2055303"/>
            <a:ext cx="1558954" cy="528153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0168855" y="1791226"/>
            <a:ext cx="1617677" cy="608025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1695974" y="3649211"/>
            <a:ext cx="1592510" cy="612396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2931674" y="4703548"/>
            <a:ext cx="1556436" cy="612396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5640198" y="4703548"/>
            <a:ext cx="1549167" cy="612396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1194033" y="5934676"/>
            <a:ext cx="1591112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5398315" y="5847127"/>
            <a:ext cx="1547769" cy="587229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603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92000" cy="6226503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1695974" y="3649211"/>
            <a:ext cx="1592510" cy="612396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2931674" y="4703548"/>
            <a:ext cx="1556436" cy="612396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5640198" y="4703548"/>
            <a:ext cx="1549167" cy="612396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1194033" y="5934676"/>
            <a:ext cx="1591112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5398315" y="5847127"/>
            <a:ext cx="1547769" cy="587229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357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92000" cy="6226503"/>
          </a:xfrm>
          <a:prstGeom prst="rect">
            <a:avLst/>
          </a:prstGeom>
        </p:spPr>
      </p:pic>
      <p:sp>
        <p:nvSpPr>
          <p:cNvPr id="12" name="圓角矩形 11"/>
          <p:cNvSpPr/>
          <p:nvPr/>
        </p:nvSpPr>
        <p:spPr>
          <a:xfrm>
            <a:off x="2931674" y="4703548"/>
            <a:ext cx="1556436" cy="612396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5640198" y="4703548"/>
            <a:ext cx="1549167" cy="612396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1194033" y="5934676"/>
            <a:ext cx="1591112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5398315" y="5847127"/>
            <a:ext cx="1547769" cy="587229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221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92000" cy="6226503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>
          <a:xfrm>
            <a:off x="1194033" y="5934676"/>
            <a:ext cx="1591112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5398315" y="5847127"/>
            <a:ext cx="1547769" cy="587229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681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82270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3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92000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9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87968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7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76552" cy="62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8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94076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8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72540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5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43545"/>
            <a:ext cx="12172540" cy="6226503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4504888" y="2260298"/>
            <a:ext cx="4622334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4504888" y="2792197"/>
            <a:ext cx="5352176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4504888" y="3333203"/>
            <a:ext cx="4773336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4504888" y="3852602"/>
            <a:ext cx="6904140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4504887" y="4376731"/>
            <a:ext cx="6325299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4495156" y="4884800"/>
            <a:ext cx="5261239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4504887" y="5416699"/>
            <a:ext cx="4622335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4504886" y="5936816"/>
            <a:ext cx="5150841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988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43545"/>
            <a:ext cx="12172540" cy="6226503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4504888" y="2792197"/>
            <a:ext cx="5352176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4504888" y="3333203"/>
            <a:ext cx="4773336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4504888" y="3852602"/>
            <a:ext cx="6904140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4504887" y="4376731"/>
            <a:ext cx="6325299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4495156" y="4884800"/>
            <a:ext cx="5261239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4504887" y="5416699"/>
            <a:ext cx="4622335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4504886" y="5936816"/>
            <a:ext cx="5150841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066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43545"/>
            <a:ext cx="12172540" cy="6226503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4504888" y="3333203"/>
            <a:ext cx="4773336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4504888" y="3852602"/>
            <a:ext cx="6904140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4504887" y="4376731"/>
            <a:ext cx="6325299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4495156" y="4884800"/>
            <a:ext cx="5261239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4504887" y="5416699"/>
            <a:ext cx="4622335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4504886" y="5936816"/>
            <a:ext cx="5150841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624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43545"/>
            <a:ext cx="12172540" cy="6226503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4504888" y="3852602"/>
            <a:ext cx="6904140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4504887" y="4376731"/>
            <a:ext cx="6325299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4495156" y="4884800"/>
            <a:ext cx="5261239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4504887" y="5416699"/>
            <a:ext cx="4622335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4504886" y="5936816"/>
            <a:ext cx="5150841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870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43545"/>
            <a:ext cx="12172540" cy="6226503"/>
          </a:xfrm>
          <a:prstGeom prst="rect">
            <a:avLst/>
          </a:prstGeom>
        </p:spPr>
      </p:pic>
      <p:sp>
        <p:nvSpPr>
          <p:cNvPr id="12" name="圓角矩形 11"/>
          <p:cNvSpPr/>
          <p:nvPr/>
        </p:nvSpPr>
        <p:spPr>
          <a:xfrm>
            <a:off x="4504887" y="4376731"/>
            <a:ext cx="6325299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4495156" y="4884800"/>
            <a:ext cx="5261239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4504887" y="5416699"/>
            <a:ext cx="4622335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4504886" y="5936816"/>
            <a:ext cx="5150841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360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82270" cy="301558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3642349"/>
            <a:ext cx="12182270" cy="323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9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43545"/>
            <a:ext cx="12172540" cy="6226503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>
          <a:xfrm>
            <a:off x="4495156" y="4884800"/>
            <a:ext cx="5261239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4504887" y="5416699"/>
            <a:ext cx="4622335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4504886" y="5936816"/>
            <a:ext cx="5150841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739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43545"/>
            <a:ext cx="12172540" cy="6226503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>
          <a:xfrm>
            <a:off x="4504887" y="5416699"/>
            <a:ext cx="4622335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4504886" y="5936816"/>
            <a:ext cx="5150841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663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43545"/>
            <a:ext cx="12172540" cy="6226503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4504886" y="5936816"/>
            <a:ext cx="5150841" cy="49968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15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43545"/>
            <a:ext cx="12172540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7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4" y="1098958"/>
            <a:ext cx="12207687" cy="575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3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72540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2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72540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2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1635853"/>
            <a:ext cx="12182270" cy="522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4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6766"/>
            <a:ext cx="12182271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82270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0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6767"/>
            <a:ext cx="12192001" cy="623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82270" cy="62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3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6"/>
            <a:ext cx="12182270" cy="447373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0171"/>
            <a:ext cx="12192000" cy="180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7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82270" cy="62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8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82270" cy="6309054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833306" y="2033795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833306" y="2832804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833306" y="3581788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833306" y="4744838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833306" y="5508876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2000773" y="4345826"/>
            <a:ext cx="8795857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3017239" y="3946814"/>
            <a:ext cx="7779391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2000773" y="6244890"/>
            <a:ext cx="9223697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3445079" y="5845878"/>
            <a:ext cx="7779391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2000772" y="3182776"/>
            <a:ext cx="8795857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2000772" y="5109864"/>
            <a:ext cx="8795857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437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82270" cy="6309054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833306" y="2832804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833306" y="3581788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833306" y="4744838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833306" y="5508876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2000773" y="4345826"/>
            <a:ext cx="8795857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3017239" y="3946814"/>
            <a:ext cx="7779391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2000773" y="6244890"/>
            <a:ext cx="9223697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3445079" y="5845878"/>
            <a:ext cx="7779391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2000772" y="3182776"/>
            <a:ext cx="8795857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2000772" y="5109864"/>
            <a:ext cx="8795857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462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82270" cy="6309054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833306" y="3581788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833306" y="4744838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833306" y="5508876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2000773" y="4345826"/>
            <a:ext cx="8795857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3017239" y="3946814"/>
            <a:ext cx="7779391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2000773" y="6244890"/>
            <a:ext cx="9223697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3445079" y="5845878"/>
            <a:ext cx="7779391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2000772" y="5109864"/>
            <a:ext cx="8795857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751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82270" cy="6309054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833306" y="4744838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833306" y="5508876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2000773" y="6244890"/>
            <a:ext cx="9223697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3445079" y="5845878"/>
            <a:ext cx="7779391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2000772" y="5109864"/>
            <a:ext cx="8795857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560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82270" cy="6309054"/>
          </a:xfrm>
          <a:prstGeom prst="rect">
            <a:avLst/>
          </a:prstGeom>
        </p:spPr>
      </p:pic>
      <p:sp>
        <p:nvSpPr>
          <p:cNvPr id="12" name="圓角矩形 11"/>
          <p:cNvSpPr/>
          <p:nvPr/>
        </p:nvSpPr>
        <p:spPr>
          <a:xfrm>
            <a:off x="833306" y="5508876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2000773" y="6244890"/>
            <a:ext cx="9223697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3445079" y="5845878"/>
            <a:ext cx="7779391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939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82270" cy="63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287144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908"/>
            <a:ext cx="12192000" cy="3390091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489357" y="1334941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2395056" y="2360722"/>
            <a:ext cx="5691932" cy="594296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415254" y="3716323"/>
            <a:ext cx="810936" cy="458989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3363984" y="5761832"/>
            <a:ext cx="7776595" cy="94097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587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92000" cy="6226503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480053" y="2516820"/>
            <a:ext cx="1608806" cy="1174336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291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287144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908"/>
            <a:ext cx="12192000" cy="3390091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415254" y="3691156"/>
            <a:ext cx="810936" cy="475767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3363984" y="5761832"/>
            <a:ext cx="7776595" cy="94097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684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287144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908"/>
            <a:ext cx="12192000" cy="339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82270" cy="6231233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380300" y="697378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589713" y="2453001"/>
            <a:ext cx="8972026" cy="407645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380300" y="2962922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1589713" y="4262458"/>
            <a:ext cx="8972026" cy="407645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380300" y="4781587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1589713" y="6071915"/>
            <a:ext cx="8972026" cy="407645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6832831" y="5553512"/>
            <a:ext cx="3728907" cy="496939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019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82270" cy="6231233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380300" y="2962922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1589713" y="4262458"/>
            <a:ext cx="8972026" cy="407645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380300" y="4781587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1589713" y="6071915"/>
            <a:ext cx="8972026" cy="407645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6832831" y="5553512"/>
            <a:ext cx="3728907" cy="496939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402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82270" cy="6231233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>
          <a:xfrm>
            <a:off x="380300" y="4781587"/>
            <a:ext cx="810936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1589713" y="6071915"/>
            <a:ext cx="8972026" cy="407645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6832831" y="5553512"/>
            <a:ext cx="3728907" cy="496939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088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82270" cy="62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2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82270" cy="549798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83215"/>
            <a:ext cx="12182271" cy="107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8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6767"/>
            <a:ext cx="12182271" cy="62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92000" cy="6226503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1023456" y="2516559"/>
            <a:ext cx="763399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1023455" y="3085675"/>
            <a:ext cx="763399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023455" y="3637207"/>
            <a:ext cx="763399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1023454" y="4205517"/>
            <a:ext cx="763399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1023453" y="5309387"/>
            <a:ext cx="763399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276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92000" cy="6226503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1023455" y="3085675"/>
            <a:ext cx="763399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023455" y="3637207"/>
            <a:ext cx="763399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1023454" y="4205517"/>
            <a:ext cx="763399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1023453" y="5309387"/>
            <a:ext cx="763399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212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92000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2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92000" cy="6226503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1023455" y="3637207"/>
            <a:ext cx="763399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1023454" y="4205517"/>
            <a:ext cx="763399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1023453" y="5309387"/>
            <a:ext cx="763399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10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92000" cy="6226503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1023454" y="4205517"/>
            <a:ext cx="763399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1023453" y="5309387"/>
            <a:ext cx="763399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92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92000" cy="6226503"/>
          </a:xfrm>
          <a:prstGeom prst="rect">
            <a:avLst/>
          </a:prstGeom>
        </p:spPr>
      </p:pic>
      <p:sp>
        <p:nvSpPr>
          <p:cNvPr id="12" name="圓角矩形 11"/>
          <p:cNvSpPr/>
          <p:nvPr/>
        </p:nvSpPr>
        <p:spPr>
          <a:xfrm>
            <a:off x="1023453" y="5309387"/>
            <a:ext cx="763399" cy="3990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98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92000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459"/>
            <a:ext cx="12182270" cy="62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3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7"/>
            <a:ext cx="12182270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1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1322518"/>
            <a:ext cx="12172540" cy="55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6"/>
            <a:ext cx="12172540" cy="62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" y="1476462"/>
            <a:ext cx="12182271" cy="5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6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" y="888080"/>
            <a:ext cx="12162810" cy="178087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656905"/>
            <a:ext cx="12192001" cy="420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92000" cy="6231233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547165" y="805466"/>
            <a:ext cx="1608806" cy="670996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547165" y="3742382"/>
            <a:ext cx="1608806" cy="670996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817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6427230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1061205" y="2221368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1061204" y="3007835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1061204" y="3794302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1061203" y="4580769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1061202" y="5388903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1061201" y="6108501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7977929" y="5860401"/>
            <a:ext cx="3325613" cy="24810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7968195" y="6579999"/>
            <a:ext cx="3325613" cy="24810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062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6427230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1061204" y="3007835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1061204" y="3794302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1061203" y="4580769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1061202" y="5388903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1061201" y="6108501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7977929" y="5860401"/>
            <a:ext cx="3325613" cy="24810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7968195" y="6579999"/>
            <a:ext cx="3325613" cy="24810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10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6427230"/>
          </a:xfrm>
          <a:prstGeom prst="rect">
            <a:avLst/>
          </a:prstGeom>
        </p:spPr>
      </p:pic>
      <p:sp>
        <p:nvSpPr>
          <p:cNvPr id="12" name="圓角矩形 11"/>
          <p:cNvSpPr/>
          <p:nvPr/>
        </p:nvSpPr>
        <p:spPr>
          <a:xfrm>
            <a:off x="1061204" y="3794302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1061203" y="4580769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1061202" y="5388903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1061201" y="6108501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7977929" y="5860401"/>
            <a:ext cx="3325613" cy="24810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7968195" y="6579999"/>
            <a:ext cx="3325613" cy="24810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478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6427230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>
          <a:xfrm>
            <a:off x="1061203" y="4580769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1061202" y="5388903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1061201" y="6108501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7977929" y="5860401"/>
            <a:ext cx="3325613" cy="24810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7968195" y="6579999"/>
            <a:ext cx="3325613" cy="24810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47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6427230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>
          <a:xfrm>
            <a:off x="1061202" y="5388903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1061201" y="6108501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7977929" y="5860401"/>
            <a:ext cx="3325613" cy="24810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7968195" y="6579999"/>
            <a:ext cx="3325613" cy="24810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094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6427230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1061201" y="6108501"/>
            <a:ext cx="1023260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7968195" y="6579999"/>
            <a:ext cx="3325613" cy="24810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132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64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6231233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1329649" y="1830116"/>
            <a:ext cx="1050721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1319919" y="2301614"/>
            <a:ext cx="3325613" cy="24810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329649" y="3277603"/>
            <a:ext cx="10507217" cy="69885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6551803" y="2804333"/>
            <a:ext cx="5226340" cy="47327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1319918" y="4779435"/>
            <a:ext cx="1050721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3840817" y="4306165"/>
            <a:ext cx="7937326" cy="47327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1329649" y="5756250"/>
            <a:ext cx="1050721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7013195" y="6219582"/>
            <a:ext cx="4813939" cy="5314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029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6231233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1329649" y="3277603"/>
            <a:ext cx="10507217" cy="69885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6551803" y="2804333"/>
            <a:ext cx="5226340" cy="47327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1319918" y="4779435"/>
            <a:ext cx="1050721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3840817" y="4306165"/>
            <a:ext cx="7937326" cy="47327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1329649" y="5756250"/>
            <a:ext cx="1050721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7013195" y="6219582"/>
            <a:ext cx="4813939" cy="5314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58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6231233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>
          <a:xfrm>
            <a:off x="1319918" y="4779435"/>
            <a:ext cx="1050721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3840817" y="4306165"/>
            <a:ext cx="7937326" cy="473270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1329649" y="5756250"/>
            <a:ext cx="1050721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7013195" y="6219582"/>
            <a:ext cx="4813939" cy="5314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760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6"/>
            <a:ext cx="12192000" cy="6231233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547165" y="3742382"/>
            <a:ext cx="1608806" cy="670996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470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6231233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1329649" y="5756250"/>
            <a:ext cx="10507217" cy="47149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7013195" y="6219582"/>
            <a:ext cx="4813939" cy="531412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44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62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2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6226503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1480651" y="2157372"/>
            <a:ext cx="10356215" cy="100527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1480651" y="3541988"/>
            <a:ext cx="10356215" cy="100527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480651" y="5347717"/>
            <a:ext cx="10356215" cy="1279585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81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6226503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1480651" y="3541988"/>
            <a:ext cx="10356215" cy="1005278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480651" y="5347717"/>
            <a:ext cx="10356215" cy="1279585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84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6226503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1480651" y="5347717"/>
            <a:ext cx="10356215" cy="1279585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755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7"/>
            <a:ext cx="12182270" cy="6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7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6"/>
            <a:ext cx="12172540" cy="6231233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1069591" y="2409295"/>
            <a:ext cx="10633051" cy="1279585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1069590" y="4992124"/>
            <a:ext cx="10633051" cy="1450621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05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6"/>
            <a:ext cx="12172540" cy="6231233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1069590" y="4992124"/>
            <a:ext cx="10633051" cy="1450621"/>
          </a:xfrm>
          <a:prstGeom prst="round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09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6"/>
            <a:ext cx="12172540" cy="62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8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2B720B-BA8B-4B5F-B9C0-A7EA6AC9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67000" y="-2657270"/>
            <a:ext cx="6858001" cy="12172539"/>
          </a:xfrm>
          <a:prstGeom prst="rect">
            <a:avLst/>
          </a:prstGeom>
        </p:spPr>
      </p:pic>
      <p:pic>
        <p:nvPicPr>
          <p:cNvPr id="3" name="图片 2" descr="图片包含 餐桌&#10;&#10;已生成极高可信度的说明">
            <a:extLst>
              <a:ext uri="{FF2B5EF4-FFF2-40B4-BE49-F238E27FC236}">
                <a16:creationId xmlns:a16="http://schemas.microsoft.com/office/drawing/2014/main" id="{2A127A55-8F83-4401-9A7C-135DE2A02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4" y="184825"/>
            <a:ext cx="4839606" cy="65661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746BAE0-2226-4298-BEFA-429ED3858FDC}"/>
              </a:ext>
            </a:extLst>
          </p:cNvPr>
          <p:cNvSpPr/>
          <p:nvPr/>
        </p:nvSpPr>
        <p:spPr>
          <a:xfrm>
            <a:off x="11303543" y="-2"/>
            <a:ext cx="888457" cy="626769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>
                <a:latin typeface="Century Gothic" panose="020B0502020202020204" pitchFamily="34" charset="0"/>
              </a:rPr>
              <a:t>01</a:t>
            </a:r>
            <a:endParaRPr lang="zh-CN" alt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D25FFFD1-5F95-43F1-B67B-3B87A1B2ABAD}"/>
              </a:ext>
            </a:extLst>
          </p:cNvPr>
          <p:cNvSpPr txBox="1"/>
          <p:nvPr/>
        </p:nvSpPr>
        <p:spPr>
          <a:xfrm>
            <a:off x="8512951" y="82549"/>
            <a:ext cx="2780862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r"/>
            <a:r>
              <a:rPr lang="en-US" altLang="zh-CN" b="1" dirty="0" smtClean="0">
                <a:solidFill>
                  <a:schemeClr val="accent2"/>
                </a:solidFill>
                <a:latin typeface="康熙字典體" pitchFamily="2" charset="-120"/>
                <a:ea typeface="康熙字典體" pitchFamily="2" charset="-120"/>
              </a:rPr>
              <a:t>Sentence Structures</a:t>
            </a:r>
            <a:endParaRPr lang="zh-CN" altLang="en-US" b="1" dirty="0">
              <a:solidFill>
                <a:schemeClr val="accent2"/>
              </a:solidFill>
              <a:latin typeface="康熙字典體" pitchFamily="2" charset="-120"/>
              <a:ea typeface="康熙字典體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" y="626766"/>
            <a:ext cx="12172540" cy="62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3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6376</TotalTime>
  <Words>451</Words>
  <Application>Microsoft Office PowerPoint</Application>
  <PresentationFormat>寬螢幕</PresentationFormat>
  <Paragraphs>338</Paragraphs>
  <Slides>113</Slides>
  <Notes>113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113</vt:i4>
      </vt:variant>
    </vt:vector>
  </HeadingPairs>
  <TitlesOfParts>
    <vt:vector size="124" baseType="lpstr">
      <vt:lpstr>等线</vt:lpstr>
      <vt:lpstr>宋体</vt:lpstr>
      <vt:lpstr>STXinwei</vt:lpstr>
      <vt:lpstr>康熙字典體</vt:lpstr>
      <vt:lpstr>新細明體</vt:lpstr>
      <vt:lpstr>Arial</vt:lpstr>
      <vt:lpstr>Calibri</vt:lpstr>
      <vt:lpstr>Calibri Light</vt:lpstr>
      <vt:lpstr>Century Gothic</vt:lpstr>
      <vt:lpstr>OCR A Extended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林巧芸</cp:lastModifiedBy>
  <cp:revision>901</cp:revision>
  <dcterms:created xsi:type="dcterms:W3CDTF">2018-05-23T08:42:45Z</dcterms:created>
  <dcterms:modified xsi:type="dcterms:W3CDTF">2023-08-29T08:59:21Z</dcterms:modified>
</cp:coreProperties>
</file>