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ppt/notesSlides/notesSlide485.xml" ContentType="application/vnd.openxmlformats-officedocument.presentationml.notesSlide+xml"/>
  <Override PartName="/ppt/notesSlides/notesSlide486.xml" ContentType="application/vnd.openxmlformats-officedocument.presentationml.notesSlide+xml"/>
  <Override PartName="/ppt/notesSlides/notesSlide487.xml" ContentType="application/vnd.openxmlformats-officedocument.presentationml.notesSlide+xml"/>
  <Override PartName="/ppt/notesSlides/notesSlide488.xml" ContentType="application/vnd.openxmlformats-officedocument.presentationml.notesSlide+xml"/>
  <Override PartName="/ppt/notesSlides/notesSlide489.xml" ContentType="application/vnd.openxmlformats-officedocument.presentationml.notesSlide+xml"/>
  <Override PartName="/ppt/notesSlides/notesSlide490.xml" ContentType="application/vnd.openxmlformats-officedocument.presentationml.notesSlide+xml"/>
  <Override PartName="/ppt/notesSlides/notesSlide491.xml" ContentType="application/vnd.openxmlformats-officedocument.presentationml.notesSlide+xml"/>
  <Override PartName="/ppt/notesSlides/notesSlide492.xml" ContentType="application/vnd.openxmlformats-officedocument.presentationml.notesSlide+xml"/>
  <Override PartName="/ppt/notesSlides/notesSlide493.xml" ContentType="application/vnd.openxmlformats-officedocument.presentationml.notesSlide+xml"/>
  <Override PartName="/ppt/notesSlides/notesSlide494.xml" ContentType="application/vnd.openxmlformats-officedocument.presentationml.notesSlide+xml"/>
  <Override PartName="/ppt/notesSlides/notesSlide495.xml" ContentType="application/vnd.openxmlformats-officedocument.presentationml.notesSlide+xml"/>
  <Override PartName="/ppt/notesSlides/notesSlide496.xml" ContentType="application/vnd.openxmlformats-officedocument.presentationml.notesSlide+xml"/>
  <Override PartName="/ppt/notesSlides/notesSlide497.xml" ContentType="application/vnd.openxmlformats-officedocument.presentationml.notesSlide+xml"/>
  <Override PartName="/ppt/notesSlides/notesSlide498.xml" ContentType="application/vnd.openxmlformats-officedocument.presentationml.notesSlide+xml"/>
  <Override PartName="/ppt/notesSlides/notesSlide499.xml" ContentType="application/vnd.openxmlformats-officedocument.presentationml.notesSlide+xml"/>
  <Override PartName="/ppt/notesSlides/notesSlide500.xml" ContentType="application/vnd.openxmlformats-officedocument.presentationml.notesSlide+xml"/>
  <Override PartName="/ppt/notesSlides/notesSlide501.xml" ContentType="application/vnd.openxmlformats-officedocument.presentationml.notesSlide+xml"/>
  <Override PartName="/ppt/notesSlides/notesSlide502.xml" ContentType="application/vnd.openxmlformats-officedocument.presentationml.notesSlide+xml"/>
  <Override PartName="/ppt/notesSlides/notesSlide503.xml" ContentType="application/vnd.openxmlformats-officedocument.presentationml.notesSlide+xml"/>
  <Override PartName="/ppt/notesSlides/notesSlide504.xml" ContentType="application/vnd.openxmlformats-officedocument.presentationml.notesSlide+xml"/>
  <Override PartName="/ppt/notesSlides/notesSlide505.xml" ContentType="application/vnd.openxmlformats-officedocument.presentationml.notesSlide+xml"/>
  <Override PartName="/ppt/notesSlides/notesSlide506.xml" ContentType="application/vnd.openxmlformats-officedocument.presentationml.notesSlide+xml"/>
  <Override PartName="/ppt/notesSlides/notesSlide507.xml" ContentType="application/vnd.openxmlformats-officedocument.presentationml.notesSlide+xml"/>
  <Override PartName="/ppt/notesSlides/notesSlide508.xml" ContentType="application/vnd.openxmlformats-officedocument.presentationml.notesSlide+xml"/>
  <Override PartName="/ppt/notesSlides/notesSlide509.xml" ContentType="application/vnd.openxmlformats-officedocument.presentationml.notesSlide+xml"/>
  <Override PartName="/ppt/notesSlides/notesSlide510.xml" ContentType="application/vnd.openxmlformats-officedocument.presentationml.notesSlide+xml"/>
  <Override PartName="/ppt/notesSlides/notesSlide5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3"/>
  </p:notesMasterIdLst>
  <p:sldIdLst>
    <p:sldId id="263" r:id="rId2"/>
    <p:sldId id="283" r:id="rId3"/>
    <p:sldId id="437" r:id="rId4"/>
    <p:sldId id="438" r:id="rId5"/>
    <p:sldId id="439" r:id="rId6"/>
    <p:sldId id="440" r:id="rId7"/>
    <p:sldId id="441" r:id="rId8"/>
    <p:sldId id="442" r:id="rId9"/>
    <p:sldId id="443" r:id="rId10"/>
    <p:sldId id="444" r:id="rId11"/>
    <p:sldId id="445" r:id="rId12"/>
    <p:sldId id="446" r:id="rId13"/>
    <p:sldId id="447" r:id="rId14"/>
    <p:sldId id="448" r:id="rId15"/>
    <p:sldId id="449" r:id="rId16"/>
    <p:sldId id="450" r:id="rId17"/>
    <p:sldId id="451" r:id="rId18"/>
    <p:sldId id="452" r:id="rId19"/>
    <p:sldId id="455" r:id="rId20"/>
    <p:sldId id="456" r:id="rId21"/>
    <p:sldId id="454" r:id="rId22"/>
    <p:sldId id="457" r:id="rId23"/>
    <p:sldId id="458" r:id="rId24"/>
    <p:sldId id="459" r:id="rId25"/>
    <p:sldId id="460" r:id="rId26"/>
    <p:sldId id="461" r:id="rId27"/>
    <p:sldId id="462" r:id="rId28"/>
    <p:sldId id="463" r:id="rId29"/>
    <p:sldId id="464" r:id="rId30"/>
    <p:sldId id="465" r:id="rId31"/>
    <p:sldId id="466" r:id="rId32"/>
    <p:sldId id="467" r:id="rId33"/>
    <p:sldId id="468" r:id="rId34"/>
    <p:sldId id="469" r:id="rId35"/>
    <p:sldId id="471" r:id="rId36"/>
    <p:sldId id="470" r:id="rId37"/>
    <p:sldId id="472" r:id="rId38"/>
    <p:sldId id="473" r:id="rId39"/>
    <p:sldId id="474" r:id="rId40"/>
    <p:sldId id="475" r:id="rId41"/>
    <p:sldId id="476" r:id="rId42"/>
    <p:sldId id="477" r:id="rId43"/>
    <p:sldId id="478" r:id="rId44"/>
    <p:sldId id="479" r:id="rId45"/>
    <p:sldId id="480" r:id="rId46"/>
    <p:sldId id="481" r:id="rId47"/>
    <p:sldId id="482" r:id="rId48"/>
    <p:sldId id="483" r:id="rId49"/>
    <p:sldId id="484" r:id="rId50"/>
    <p:sldId id="485" r:id="rId51"/>
    <p:sldId id="486" r:id="rId52"/>
    <p:sldId id="487" r:id="rId53"/>
    <p:sldId id="488" r:id="rId54"/>
    <p:sldId id="489" r:id="rId55"/>
    <p:sldId id="490" r:id="rId56"/>
    <p:sldId id="491" r:id="rId57"/>
    <p:sldId id="492" r:id="rId58"/>
    <p:sldId id="493" r:id="rId59"/>
    <p:sldId id="494" r:id="rId60"/>
    <p:sldId id="495" r:id="rId61"/>
    <p:sldId id="496" r:id="rId62"/>
    <p:sldId id="497" r:id="rId63"/>
    <p:sldId id="498" r:id="rId64"/>
    <p:sldId id="499" r:id="rId65"/>
    <p:sldId id="500" r:id="rId66"/>
    <p:sldId id="501" r:id="rId67"/>
    <p:sldId id="502" r:id="rId68"/>
    <p:sldId id="503" r:id="rId69"/>
    <p:sldId id="504" r:id="rId70"/>
    <p:sldId id="505" r:id="rId71"/>
    <p:sldId id="506" r:id="rId72"/>
    <p:sldId id="507" r:id="rId73"/>
    <p:sldId id="508" r:id="rId74"/>
    <p:sldId id="509" r:id="rId75"/>
    <p:sldId id="510" r:id="rId76"/>
    <p:sldId id="511" r:id="rId77"/>
    <p:sldId id="512" r:id="rId78"/>
    <p:sldId id="513" r:id="rId79"/>
    <p:sldId id="514" r:id="rId80"/>
    <p:sldId id="515" r:id="rId81"/>
    <p:sldId id="516" r:id="rId82"/>
    <p:sldId id="517" r:id="rId83"/>
    <p:sldId id="518" r:id="rId84"/>
    <p:sldId id="519" r:id="rId85"/>
    <p:sldId id="520" r:id="rId86"/>
    <p:sldId id="521" r:id="rId87"/>
    <p:sldId id="522" r:id="rId88"/>
    <p:sldId id="523" r:id="rId89"/>
    <p:sldId id="524" r:id="rId90"/>
    <p:sldId id="525" r:id="rId91"/>
    <p:sldId id="526" r:id="rId92"/>
    <p:sldId id="527" r:id="rId93"/>
    <p:sldId id="528" r:id="rId94"/>
    <p:sldId id="529" r:id="rId95"/>
    <p:sldId id="530" r:id="rId96"/>
    <p:sldId id="531" r:id="rId97"/>
    <p:sldId id="532" r:id="rId98"/>
    <p:sldId id="533" r:id="rId99"/>
    <p:sldId id="534" r:id="rId100"/>
    <p:sldId id="535" r:id="rId101"/>
    <p:sldId id="536" r:id="rId102"/>
    <p:sldId id="537" r:id="rId103"/>
    <p:sldId id="538" r:id="rId104"/>
    <p:sldId id="539" r:id="rId105"/>
    <p:sldId id="540" r:id="rId106"/>
    <p:sldId id="541" r:id="rId107"/>
    <p:sldId id="542" r:id="rId108"/>
    <p:sldId id="543" r:id="rId109"/>
    <p:sldId id="544" r:id="rId110"/>
    <p:sldId id="545" r:id="rId111"/>
    <p:sldId id="546" r:id="rId112"/>
    <p:sldId id="547" r:id="rId113"/>
    <p:sldId id="548" r:id="rId114"/>
    <p:sldId id="316" r:id="rId115"/>
    <p:sldId id="555" r:id="rId116"/>
    <p:sldId id="556" r:id="rId117"/>
    <p:sldId id="557" r:id="rId118"/>
    <p:sldId id="558" r:id="rId119"/>
    <p:sldId id="559" r:id="rId120"/>
    <p:sldId id="560" r:id="rId121"/>
    <p:sldId id="561" r:id="rId122"/>
    <p:sldId id="562" r:id="rId123"/>
    <p:sldId id="563" r:id="rId124"/>
    <p:sldId id="564" r:id="rId125"/>
    <p:sldId id="574" r:id="rId126"/>
    <p:sldId id="575" r:id="rId127"/>
    <p:sldId id="573" r:id="rId128"/>
    <p:sldId id="576" r:id="rId129"/>
    <p:sldId id="577" r:id="rId130"/>
    <p:sldId id="578" r:id="rId131"/>
    <p:sldId id="579" r:id="rId132"/>
    <p:sldId id="581" r:id="rId133"/>
    <p:sldId id="580" r:id="rId134"/>
    <p:sldId id="583" r:id="rId135"/>
    <p:sldId id="582" r:id="rId136"/>
    <p:sldId id="584" r:id="rId137"/>
    <p:sldId id="585" r:id="rId138"/>
    <p:sldId id="586" r:id="rId139"/>
    <p:sldId id="587" r:id="rId140"/>
    <p:sldId id="588" r:id="rId141"/>
    <p:sldId id="589" r:id="rId142"/>
    <p:sldId id="590" r:id="rId143"/>
    <p:sldId id="591" r:id="rId144"/>
    <p:sldId id="592" r:id="rId145"/>
    <p:sldId id="593" r:id="rId146"/>
    <p:sldId id="594" r:id="rId147"/>
    <p:sldId id="1083" r:id="rId148"/>
    <p:sldId id="1084" r:id="rId149"/>
    <p:sldId id="1085" r:id="rId150"/>
    <p:sldId id="1086" r:id="rId151"/>
    <p:sldId id="1087" r:id="rId152"/>
    <p:sldId id="1088" r:id="rId153"/>
    <p:sldId id="1089" r:id="rId154"/>
    <p:sldId id="1090" r:id="rId155"/>
    <p:sldId id="1091" r:id="rId156"/>
    <p:sldId id="1092" r:id="rId157"/>
    <p:sldId id="1093" r:id="rId158"/>
    <p:sldId id="1094" r:id="rId159"/>
    <p:sldId id="1095" r:id="rId160"/>
    <p:sldId id="1096" r:id="rId161"/>
    <p:sldId id="1097" r:id="rId162"/>
    <p:sldId id="595" r:id="rId163"/>
    <p:sldId id="596" r:id="rId164"/>
    <p:sldId id="597" r:id="rId165"/>
    <p:sldId id="598" r:id="rId166"/>
    <p:sldId id="599" r:id="rId167"/>
    <p:sldId id="600" r:id="rId168"/>
    <p:sldId id="601" r:id="rId169"/>
    <p:sldId id="602" r:id="rId170"/>
    <p:sldId id="603" r:id="rId171"/>
    <p:sldId id="604" r:id="rId172"/>
    <p:sldId id="605" r:id="rId173"/>
    <p:sldId id="606" r:id="rId174"/>
    <p:sldId id="607" r:id="rId175"/>
    <p:sldId id="608" r:id="rId176"/>
    <p:sldId id="609" r:id="rId177"/>
    <p:sldId id="614" r:id="rId178"/>
    <p:sldId id="615" r:id="rId179"/>
    <p:sldId id="616" r:id="rId180"/>
    <p:sldId id="623" r:id="rId181"/>
    <p:sldId id="625" r:id="rId182"/>
    <p:sldId id="624" r:id="rId183"/>
    <p:sldId id="626" r:id="rId184"/>
    <p:sldId id="627" r:id="rId185"/>
    <p:sldId id="628" r:id="rId186"/>
    <p:sldId id="629" r:id="rId187"/>
    <p:sldId id="630" r:id="rId188"/>
    <p:sldId id="631" r:id="rId189"/>
    <p:sldId id="632" r:id="rId190"/>
    <p:sldId id="633" r:id="rId191"/>
    <p:sldId id="634" r:id="rId192"/>
    <p:sldId id="635" r:id="rId193"/>
    <p:sldId id="636" r:id="rId194"/>
    <p:sldId id="637" r:id="rId195"/>
    <p:sldId id="638" r:id="rId196"/>
    <p:sldId id="639" r:id="rId197"/>
    <p:sldId id="667" r:id="rId198"/>
    <p:sldId id="668" r:id="rId199"/>
    <p:sldId id="673" r:id="rId200"/>
    <p:sldId id="674" r:id="rId201"/>
    <p:sldId id="675" r:id="rId202"/>
    <p:sldId id="676" r:id="rId203"/>
    <p:sldId id="677" r:id="rId204"/>
    <p:sldId id="678" r:id="rId205"/>
    <p:sldId id="717" r:id="rId206"/>
    <p:sldId id="722" r:id="rId207"/>
    <p:sldId id="723" r:id="rId208"/>
    <p:sldId id="724" r:id="rId209"/>
    <p:sldId id="725" r:id="rId210"/>
    <p:sldId id="726" r:id="rId211"/>
    <p:sldId id="728" r:id="rId212"/>
    <p:sldId id="727" r:id="rId213"/>
    <p:sldId id="729" r:id="rId214"/>
    <p:sldId id="730" r:id="rId215"/>
    <p:sldId id="731" r:id="rId216"/>
    <p:sldId id="732" r:id="rId217"/>
    <p:sldId id="743" r:id="rId218"/>
    <p:sldId id="742" r:id="rId219"/>
    <p:sldId id="741" r:id="rId220"/>
    <p:sldId id="740" r:id="rId221"/>
    <p:sldId id="739" r:id="rId222"/>
    <p:sldId id="738" r:id="rId223"/>
    <p:sldId id="744" r:id="rId224"/>
    <p:sldId id="746" r:id="rId225"/>
    <p:sldId id="747" r:id="rId226"/>
    <p:sldId id="745" r:id="rId227"/>
    <p:sldId id="748" r:id="rId228"/>
    <p:sldId id="737" r:id="rId229"/>
    <p:sldId id="736" r:id="rId230"/>
    <p:sldId id="735" r:id="rId231"/>
    <p:sldId id="734" r:id="rId232"/>
    <p:sldId id="758" r:id="rId233"/>
    <p:sldId id="761" r:id="rId234"/>
    <p:sldId id="759" r:id="rId235"/>
    <p:sldId id="760" r:id="rId236"/>
    <p:sldId id="762" r:id="rId237"/>
    <p:sldId id="1140" r:id="rId238"/>
    <p:sldId id="1141" r:id="rId239"/>
    <p:sldId id="1142" r:id="rId240"/>
    <p:sldId id="1143" r:id="rId241"/>
    <p:sldId id="1144" r:id="rId242"/>
    <p:sldId id="1145" r:id="rId243"/>
    <p:sldId id="1146" r:id="rId244"/>
    <p:sldId id="1147" r:id="rId245"/>
    <p:sldId id="1148" r:id="rId246"/>
    <p:sldId id="1149" r:id="rId247"/>
    <p:sldId id="1150" r:id="rId248"/>
    <p:sldId id="1151" r:id="rId249"/>
    <p:sldId id="1152" r:id="rId250"/>
    <p:sldId id="1153" r:id="rId251"/>
    <p:sldId id="1154" r:id="rId252"/>
    <p:sldId id="1155" r:id="rId253"/>
    <p:sldId id="788" r:id="rId254"/>
    <p:sldId id="789" r:id="rId255"/>
    <p:sldId id="790" r:id="rId256"/>
    <p:sldId id="803" r:id="rId257"/>
    <p:sldId id="791" r:id="rId258"/>
    <p:sldId id="804" r:id="rId259"/>
    <p:sldId id="806" r:id="rId260"/>
    <p:sldId id="807" r:id="rId261"/>
    <p:sldId id="808" r:id="rId262"/>
    <p:sldId id="792" r:id="rId263"/>
    <p:sldId id="793" r:id="rId264"/>
    <p:sldId id="794" r:id="rId265"/>
    <p:sldId id="795" r:id="rId266"/>
    <p:sldId id="812" r:id="rId267"/>
    <p:sldId id="796" r:id="rId268"/>
    <p:sldId id="822" r:id="rId269"/>
    <p:sldId id="813" r:id="rId270"/>
    <p:sldId id="832" r:id="rId271"/>
    <p:sldId id="814" r:id="rId272"/>
    <p:sldId id="815" r:id="rId273"/>
    <p:sldId id="816" r:id="rId274"/>
    <p:sldId id="833" r:id="rId275"/>
    <p:sldId id="817" r:id="rId276"/>
    <p:sldId id="818" r:id="rId277"/>
    <p:sldId id="834" r:id="rId278"/>
    <p:sldId id="835" r:id="rId279"/>
    <p:sldId id="836" r:id="rId280"/>
    <p:sldId id="837" r:id="rId281"/>
    <p:sldId id="819" r:id="rId282"/>
    <p:sldId id="846" r:id="rId283"/>
    <p:sldId id="847" r:id="rId284"/>
    <p:sldId id="848" r:id="rId285"/>
    <p:sldId id="849" r:id="rId286"/>
    <p:sldId id="850" r:id="rId287"/>
    <p:sldId id="851" r:id="rId288"/>
    <p:sldId id="852" r:id="rId289"/>
    <p:sldId id="853" r:id="rId290"/>
    <p:sldId id="855" r:id="rId291"/>
    <p:sldId id="856" r:id="rId292"/>
    <p:sldId id="857" r:id="rId293"/>
    <p:sldId id="858" r:id="rId294"/>
    <p:sldId id="859" r:id="rId295"/>
    <p:sldId id="866" r:id="rId296"/>
    <p:sldId id="865" r:id="rId297"/>
    <p:sldId id="860" r:id="rId298"/>
    <p:sldId id="861" r:id="rId299"/>
    <p:sldId id="867" r:id="rId300"/>
    <p:sldId id="868" r:id="rId301"/>
    <p:sldId id="862" r:id="rId302"/>
    <p:sldId id="869" r:id="rId303"/>
    <p:sldId id="870" r:id="rId304"/>
    <p:sldId id="871" r:id="rId305"/>
    <p:sldId id="872" r:id="rId306"/>
    <p:sldId id="873" r:id="rId307"/>
    <p:sldId id="874" r:id="rId308"/>
    <p:sldId id="875" r:id="rId309"/>
    <p:sldId id="863" r:id="rId310"/>
    <p:sldId id="876" r:id="rId311"/>
    <p:sldId id="877" r:id="rId312"/>
    <p:sldId id="878" r:id="rId313"/>
    <p:sldId id="888" r:id="rId314"/>
    <p:sldId id="889" r:id="rId315"/>
    <p:sldId id="890" r:id="rId316"/>
    <p:sldId id="891" r:id="rId317"/>
    <p:sldId id="879" r:id="rId318"/>
    <p:sldId id="892" r:id="rId319"/>
    <p:sldId id="893" r:id="rId320"/>
    <p:sldId id="880" r:id="rId321"/>
    <p:sldId id="881" r:id="rId322"/>
    <p:sldId id="882" r:id="rId323"/>
    <p:sldId id="883" r:id="rId324"/>
    <p:sldId id="884" r:id="rId325"/>
    <p:sldId id="885" r:id="rId326"/>
    <p:sldId id="886" r:id="rId327"/>
    <p:sldId id="904" r:id="rId328"/>
    <p:sldId id="905" r:id="rId329"/>
    <p:sldId id="894" r:id="rId330"/>
    <p:sldId id="906" r:id="rId331"/>
    <p:sldId id="907" r:id="rId332"/>
    <p:sldId id="976" r:id="rId333"/>
    <p:sldId id="977" r:id="rId334"/>
    <p:sldId id="978" r:id="rId335"/>
    <p:sldId id="979" r:id="rId336"/>
    <p:sldId id="980" r:id="rId337"/>
    <p:sldId id="983" r:id="rId338"/>
    <p:sldId id="982" r:id="rId339"/>
    <p:sldId id="981" r:id="rId340"/>
    <p:sldId id="984" r:id="rId341"/>
    <p:sldId id="985" r:id="rId342"/>
    <p:sldId id="987" r:id="rId343"/>
    <p:sldId id="988" r:id="rId344"/>
    <p:sldId id="989" r:id="rId345"/>
    <p:sldId id="990" r:id="rId346"/>
    <p:sldId id="991" r:id="rId347"/>
    <p:sldId id="992" r:id="rId348"/>
    <p:sldId id="993" r:id="rId349"/>
    <p:sldId id="995" r:id="rId350"/>
    <p:sldId id="996" r:id="rId351"/>
    <p:sldId id="997" r:id="rId352"/>
    <p:sldId id="998" r:id="rId353"/>
    <p:sldId id="999" r:id="rId354"/>
    <p:sldId id="994" r:id="rId355"/>
    <p:sldId id="1000" r:id="rId356"/>
    <p:sldId id="1002" r:id="rId357"/>
    <p:sldId id="1003" r:id="rId358"/>
    <p:sldId id="1004" r:id="rId359"/>
    <p:sldId id="1005" r:id="rId360"/>
    <p:sldId id="1001" r:id="rId361"/>
    <p:sldId id="1006" r:id="rId362"/>
    <p:sldId id="1007" r:id="rId363"/>
    <p:sldId id="1098" r:id="rId364"/>
    <p:sldId id="1099" r:id="rId365"/>
    <p:sldId id="1100" r:id="rId366"/>
    <p:sldId id="1101" r:id="rId367"/>
    <p:sldId id="1102" r:id="rId368"/>
    <p:sldId id="1120" r:id="rId369"/>
    <p:sldId id="1121" r:id="rId370"/>
    <p:sldId id="1122" r:id="rId371"/>
    <p:sldId id="1123" r:id="rId372"/>
    <p:sldId id="1124" r:id="rId373"/>
    <p:sldId id="1125" r:id="rId374"/>
    <p:sldId id="1126" r:id="rId375"/>
    <p:sldId id="1127" r:id="rId376"/>
    <p:sldId id="1128" r:id="rId377"/>
    <p:sldId id="1129" r:id="rId378"/>
    <p:sldId id="1130" r:id="rId379"/>
    <p:sldId id="1131" r:id="rId380"/>
    <p:sldId id="1156" r:id="rId381"/>
    <p:sldId id="1157" r:id="rId382"/>
    <p:sldId id="1158" r:id="rId383"/>
    <p:sldId id="1159" r:id="rId384"/>
    <p:sldId id="1160" r:id="rId385"/>
    <p:sldId id="1161" r:id="rId386"/>
    <p:sldId id="1162" r:id="rId387"/>
    <p:sldId id="1163" r:id="rId388"/>
    <p:sldId id="1164" r:id="rId389"/>
    <p:sldId id="1165" r:id="rId390"/>
    <p:sldId id="1166" r:id="rId391"/>
    <p:sldId id="1167" r:id="rId392"/>
    <p:sldId id="1168" r:id="rId393"/>
    <p:sldId id="1169" r:id="rId394"/>
    <p:sldId id="1170" r:id="rId395"/>
    <p:sldId id="1171" r:id="rId396"/>
    <p:sldId id="1172" r:id="rId397"/>
    <p:sldId id="1173" r:id="rId398"/>
    <p:sldId id="1174" r:id="rId399"/>
    <p:sldId id="1175" r:id="rId400"/>
    <p:sldId id="1176" r:id="rId401"/>
    <p:sldId id="1177" r:id="rId402"/>
    <p:sldId id="1178" r:id="rId403"/>
    <p:sldId id="1179" r:id="rId404"/>
    <p:sldId id="1180" r:id="rId405"/>
    <p:sldId id="1181" r:id="rId406"/>
    <p:sldId id="1182" r:id="rId407"/>
    <p:sldId id="1183" r:id="rId408"/>
    <p:sldId id="1184" r:id="rId409"/>
    <p:sldId id="895" r:id="rId410"/>
    <p:sldId id="896" r:id="rId411"/>
    <p:sldId id="897" r:id="rId412"/>
    <p:sldId id="1008" r:id="rId413"/>
    <p:sldId id="1009" r:id="rId414"/>
    <p:sldId id="1010" r:id="rId415"/>
    <p:sldId id="1011" r:id="rId416"/>
    <p:sldId id="1012" r:id="rId417"/>
    <p:sldId id="1013" r:id="rId418"/>
    <p:sldId id="1014" r:id="rId419"/>
    <p:sldId id="1015" r:id="rId420"/>
    <p:sldId id="1016" r:id="rId421"/>
    <p:sldId id="1017" r:id="rId422"/>
    <p:sldId id="1018" r:id="rId423"/>
    <p:sldId id="1019" r:id="rId424"/>
    <p:sldId id="1020" r:id="rId425"/>
    <p:sldId id="1021" r:id="rId426"/>
    <p:sldId id="1022" r:id="rId427"/>
    <p:sldId id="1023" r:id="rId428"/>
    <p:sldId id="1024" r:id="rId429"/>
    <p:sldId id="1025" r:id="rId430"/>
    <p:sldId id="1026" r:id="rId431"/>
    <p:sldId id="1027" r:id="rId432"/>
    <p:sldId id="1028" r:id="rId433"/>
    <p:sldId id="1029" r:id="rId434"/>
    <p:sldId id="1030" r:id="rId435"/>
    <p:sldId id="1031" r:id="rId436"/>
    <p:sldId id="1032" r:id="rId437"/>
    <p:sldId id="1033" r:id="rId438"/>
    <p:sldId id="1034" r:id="rId439"/>
    <p:sldId id="1035" r:id="rId440"/>
    <p:sldId id="1036" r:id="rId441"/>
    <p:sldId id="1037" r:id="rId442"/>
    <p:sldId id="1038" r:id="rId443"/>
    <p:sldId id="1039" r:id="rId444"/>
    <p:sldId id="1040" r:id="rId445"/>
    <p:sldId id="1041" r:id="rId446"/>
    <p:sldId id="1042" r:id="rId447"/>
    <p:sldId id="1043" r:id="rId448"/>
    <p:sldId id="1044" r:id="rId449"/>
    <p:sldId id="1045" r:id="rId450"/>
    <p:sldId id="1046" r:id="rId451"/>
    <p:sldId id="1047" r:id="rId452"/>
    <p:sldId id="1048" r:id="rId453"/>
    <p:sldId id="1049" r:id="rId454"/>
    <p:sldId id="1050" r:id="rId455"/>
    <p:sldId id="1051" r:id="rId456"/>
    <p:sldId id="1052" r:id="rId457"/>
    <p:sldId id="1053" r:id="rId458"/>
    <p:sldId id="1054" r:id="rId459"/>
    <p:sldId id="1055" r:id="rId460"/>
    <p:sldId id="1056" r:id="rId461"/>
    <p:sldId id="1057" r:id="rId462"/>
    <p:sldId id="1058" r:id="rId463"/>
    <p:sldId id="1059" r:id="rId464"/>
    <p:sldId id="1060" r:id="rId465"/>
    <p:sldId id="1061" r:id="rId466"/>
    <p:sldId id="1062" r:id="rId467"/>
    <p:sldId id="1063" r:id="rId468"/>
    <p:sldId id="1064" r:id="rId469"/>
    <p:sldId id="1065" r:id="rId470"/>
    <p:sldId id="1066" r:id="rId471"/>
    <p:sldId id="1067" r:id="rId472"/>
    <p:sldId id="1068" r:id="rId473"/>
    <p:sldId id="1069" r:id="rId474"/>
    <p:sldId id="1070" r:id="rId475"/>
    <p:sldId id="1071" r:id="rId476"/>
    <p:sldId id="1072" r:id="rId477"/>
    <p:sldId id="1073" r:id="rId478"/>
    <p:sldId id="1074" r:id="rId479"/>
    <p:sldId id="1075" r:id="rId480"/>
    <p:sldId id="1076" r:id="rId481"/>
    <p:sldId id="1077" r:id="rId482"/>
    <p:sldId id="1078" r:id="rId483"/>
    <p:sldId id="1079" r:id="rId484"/>
    <p:sldId id="1080" r:id="rId485"/>
    <p:sldId id="1081" r:id="rId486"/>
    <p:sldId id="1082" r:id="rId487"/>
    <p:sldId id="1103" r:id="rId488"/>
    <p:sldId id="1104" r:id="rId489"/>
    <p:sldId id="1105" r:id="rId490"/>
    <p:sldId id="1106" r:id="rId491"/>
    <p:sldId id="1107" r:id="rId492"/>
    <p:sldId id="1108" r:id="rId493"/>
    <p:sldId id="1109" r:id="rId494"/>
    <p:sldId id="1110" r:id="rId495"/>
    <p:sldId id="1111" r:id="rId496"/>
    <p:sldId id="1112" r:id="rId497"/>
    <p:sldId id="1113" r:id="rId498"/>
    <p:sldId id="1114" r:id="rId499"/>
    <p:sldId id="1115" r:id="rId500"/>
    <p:sldId id="1116" r:id="rId501"/>
    <p:sldId id="1117" r:id="rId502"/>
    <p:sldId id="1118" r:id="rId503"/>
    <p:sldId id="1119" r:id="rId504"/>
    <p:sldId id="1132" r:id="rId505"/>
    <p:sldId id="1133" r:id="rId506"/>
    <p:sldId id="1134" r:id="rId507"/>
    <p:sldId id="1135" r:id="rId508"/>
    <p:sldId id="1136" r:id="rId509"/>
    <p:sldId id="1137" r:id="rId510"/>
    <p:sldId id="1138" r:id="rId511"/>
    <p:sldId id="1139" r:id="rId5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4FC8"/>
    <a:srgbClr val="E721D9"/>
    <a:srgbClr val="E95E27"/>
    <a:srgbClr val="827022"/>
    <a:srgbClr val="D47534"/>
    <a:srgbClr val="9F9919"/>
    <a:srgbClr val="CCFFCC"/>
    <a:srgbClr val="FFFFCC"/>
    <a:srgbClr val="CC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4826" autoAdjust="0"/>
  </p:normalViewPr>
  <p:slideViewPr>
    <p:cSldViewPr snapToGrid="0">
      <p:cViewPr varScale="1">
        <p:scale>
          <a:sx n="76" d="100"/>
          <a:sy n="76" d="100"/>
        </p:scale>
        <p:origin x="244" y="52"/>
      </p:cViewPr>
      <p:guideLst/>
    </p:cSldViewPr>
  </p:slideViewPr>
  <p:notesTextViewPr>
    <p:cViewPr>
      <p:scale>
        <a:sx n="3" d="2"/>
        <a:sy n="3" d="2"/>
      </p:scale>
      <p:origin x="0" y="0"/>
    </p:cViewPr>
  </p:notesTextViewPr>
  <p:sorterViewPr>
    <p:cViewPr>
      <p:scale>
        <a:sx n="80" d="100"/>
        <a:sy n="80" d="100"/>
      </p:scale>
      <p:origin x="0" y="-503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notesMaster" Target="notesMasters/notesMaster1.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503" Type="http://schemas.openxmlformats.org/officeDocument/2006/relationships/slide" Target="slides/slide502.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447" Type="http://schemas.openxmlformats.org/officeDocument/2006/relationships/slide" Target="slides/slide446.xml"/><Relationship Id="rId230" Type="http://schemas.openxmlformats.org/officeDocument/2006/relationships/slide" Target="slides/slide229.xml"/><Relationship Id="rId251" Type="http://schemas.openxmlformats.org/officeDocument/2006/relationships/slide" Target="slides/slide250.xml"/><Relationship Id="rId468" Type="http://schemas.openxmlformats.org/officeDocument/2006/relationships/slide" Target="slides/slide467.xml"/><Relationship Id="rId489" Type="http://schemas.openxmlformats.org/officeDocument/2006/relationships/slide" Target="slides/slide488.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514"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745CF-994B-453F-B62C-94C340D1A6FC}" type="datetimeFigureOut">
              <a:rPr lang="zh-CN" altLang="en-US" smtClean="0"/>
              <a:t>2024/4/16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D1EE5-BDC7-420E-AAAB-81BE73294ED5}" type="slidenum">
              <a:rPr lang="zh-CN" altLang="en-US" smtClean="0"/>
              <a:t>‹#›</a:t>
            </a:fld>
            <a:endParaRPr lang="zh-CN" altLang="en-US"/>
          </a:p>
        </p:txBody>
      </p:sp>
    </p:spTree>
    <p:extLst>
      <p:ext uri="{BB962C8B-B14F-4D97-AF65-F5344CB8AC3E}">
        <p14:creationId xmlns:p14="http://schemas.microsoft.com/office/powerpoint/2010/main" val="291644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a:t>
            </a:fld>
            <a:endParaRPr lang="zh-CN" altLang="en-US"/>
          </a:p>
        </p:txBody>
      </p:sp>
    </p:spTree>
    <p:extLst>
      <p:ext uri="{BB962C8B-B14F-4D97-AF65-F5344CB8AC3E}">
        <p14:creationId xmlns:p14="http://schemas.microsoft.com/office/powerpoint/2010/main" val="2905693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a:t>
            </a:fld>
            <a:endParaRPr lang="zh-CN" altLang="en-US"/>
          </a:p>
        </p:txBody>
      </p:sp>
    </p:spTree>
    <p:extLst>
      <p:ext uri="{BB962C8B-B14F-4D97-AF65-F5344CB8AC3E}">
        <p14:creationId xmlns:p14="http://schemas.microsoft.com/office/powerpoint/2010/main" val="39092588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100</a:t>
            </a:fld>
            <a:endParaRPr lang="zh-CN" altLang="en-US"/>
          </a:p>
        </p:txBody>
      </p:sp>
    </p:spTree>
    <p:extLst>
      <p:ext uri="{BB962C8B-B14F-4D97-AF65-F5344CB8AC3E}">
        <p14:creationId xmlns:p14="http://schemas.microsoft.com/office/powerpoint/2010/main" val="23658178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101</a:t>
            </a:fld>
            <a:endParaRPr lang="zh-CN" altLang="en-US"/>
          </a:p>
        </p:txBody>
      </p:sp>
    </p:spTree>
    <p:extLst>
      <p:ext uri="{BB962C8B-B14F-4D97-AF65-F5344CB8AC3E}">
        <p14:creationId xmlns:p14="http://schemas.microsoft.com/office/powerpoint/2010/main" val="41234717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102</a:t>
            </a:fld>
            <a:endParaRPr lang="zh-CN" altLang="en-US"/>
          </a:p>
        </p:txBody>
      </p:sp>
    </p:spTree>
    <p:extLst>
      <p:ext uri="{BB962C8B-B14F-4D97-AF65-F5344CB8AC3E}">
        <p14:creationId xmlns:p14="http://schemas.microsoft.com/office/powerpoint/2010/main" val="32581612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103</a:t>
            </a:fld>
            <a:endParaRPr lang="zh-CN" altLang="en-US"/>
          </a:p>
        </p:txBody>
      </p:sp>
    </p:spTree>
    <p:extLst>
      <p:ext uri="{BB962C8B-B14F-4D97-AF65-F5344CB8AC3E}">
        <p14:creationId xmlns:p14="http://schemas.microsoft.com/office/powerpoint/2010/main" val="14560579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104</a:t>
            </a:fld>
            <a:endParaRPr lang="zh-CN" altLang="en-US"/>
          </a:p>
        </p:txBody>
      </p:sp>
    </p:spTree>
    <p:extLst>
      <p:ext uri="{BB962C8B-B14F-4D97-AF65-F5344CB8AC3E}">
        <p14:creationId xmlns:p14="http://schemas.microsoft.com/office/powerpoint/2010/main" val="11655225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105</a:t>
            </a:fld>
            <a:endParaRPr lang="zh-CN" altLang="en-US"/>
          </a:p>
        </p:txBody>
      </p:sp>
    </p:spTree>
    <p:extLst>
      <p:ext uri="{BB962C8B-B14F-4D97-AF65-F5344CB8AC3E}">
        <p14:creationId xmlns:p14="http://schemas.microsoft.com/office/powerpoint/2010/main" val="2653655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106</a:t>
            </a:fld>
            <a:endParaRPr lang="zh-CN" altLang="en-US"/>
          </a:p>
        </p:txBody>
      </p:sp>
    </p:spTree>
    <p:extLst>
      <p:ext uri="{BB962C8B-B14F-4D97-AF65-F5344CB8AC3E}">
        <p14:creationId xmlns:p14="http://schemas.microsoft.com/office/powerpoint/2010/main" val="36506458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107</a:t>
            </a:fld>
            <a:endParaRPr lang="zh-CN" altLang="en-US"/>
          </a:p>
        </p:txBody>
      </p:sp>
    </p:spTree>
    <p:extLst>
      <p:ext uri="{BB962C8B-B14F-4D97-AF65-F5344CB8AC3E}">
        <p14:creationId xmlns:p14="http://schemas.microsoft.com/office/powerpoint/2010/main" val="40679592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108</a:t>
            </a:fld>
            <a:endParaRPr lang="zh-CN" altLang="en-US"/>
          </a:p>
        </p:txBody>
      </p:sp>
    </p:spTree>
    <p:extLst>
      <p:ext uri="{BB962C8B-B14F-4D97-AF65-F5344CB8AC3E}">
        <p14:creationId xmlns:p14="http://schemas.microsoft.com/office/powerpoint/2010/main" val="40175782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109</a:t>
            </a:fld>
            <a:endParaRPr lang="zh-CN" altLang="en-US"/>
          </a:p>
        </p:txBody>
      </p:sp>
    </p:spTree>
    <p:extLst>
      <p:ext uri="{BB962C8B-B14F-4D97-AF65-F5344CB8AC3E}">
        <p14:creationId xmlns:p14="http://schemas.microsoft.com/office/powerpoint/2010/main" val="2040034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a:t>
            </a:fld>
            <a:endParaRPr lang="zh-CN" altLang="en-US"/>
          </a:p>
        </p:txBody>
      </p:sp>
    </p:spTree>
    <p:extLst>
      <p:ext uri="{BB962C8B-B14F-4D97-AF65-F5344CB8AC3E}">
        <p14:creationId xmlns:p14="http://schemas.microsoft.com/office/powerpoint/2010/main" val="17211054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110</a:t>
            </a:fld>
            <a:endParaRPr lang="zh-CN" altLang="en-US"/>
          </a:p>
        </p:txBody>
      </p:sp>
    </p:spTree>
    <p:extLst>
      <p:ext uri="{BB962C8B-B14F-4D97-AF65-F5344CB8AC3E}">
        <p14:creationId xmlns:p14="http://schemas.microsoft.com/office/powerpoint/2010/main" val="7184055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111</a:t>
            </a:fld>
            <a:endParaRPr lang="zh-CN" altLang="en-US"/>
          </a:p>
        </p:txBody>
      </p:sp>
    </p:spTree>
    <p:extLst>
      <p:ext uri="{BB962C8B-B14F-4D97-AF65-F5344CB8AC3E}">
        <p14:creationId xmlns:p14="http://schemas.microsoft.com/office/powerpoint/2010/main" val="40492201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112</a:t>
            </a:fld>
            <a:endParaRPr lang="zh-CN" altLang="en-US"/>
          </a:p>
        </p:txBody>
      </p:sp>
    </p:spTree>
    <p:extLst>
      <p:ext uri="{BB962C8B-B14F-4D97-AF65-F5344CB8AC3E}">
        <p14:creationId xmlns:p14="http://schemas.microsoft.com/office/powerpoint/2010/main" val="2246029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113</a:t>
            </a:fld>
            <a:endParaRPr lang="zh-CN" altLang="en-US"/>
          </a:p>
        </p:txBody>
      </p:sp>
    </p:spTree>
    <p:extLst>
      <p:ext uri="{BB962C8B-B14F-4D97-AF65-F5344CB8AC3E}">
        <p14:creationId xmlns:p14="http://schemas.microsoft.com/office/powerpoint/2010/main" val="30071317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114</a:t>
            </a:fld>
            <a:endParaRPr lang="zh-CN" altLang="en-US"/>
          </a:p>
        </p:txBody>
      </p:sp>
    </p:spTree>
    <p:extLst>
      <p:ext uri="{BB962C8B-B14F-4D97-AF65-F5344CB8AC3E}">
        <p14:creationId xmlns:p14="http://schemas.microsoft.com/office/powerpoint/2010/main" val="19241591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115</a:t>
            </a:fld>
            <a:endParaRPr lang="zh-CN" altLang="en-US"/>
          </a:p>
        </p:txBody>
      </p:sp>
    </p:spTree>
    <p:extLst>
      <p:ext uri="{BB962C8B-B14F-4D97-AF65-F5344CB8AC3E}">
        <p14:creationId xmlns:p14="http://schemas.microsoft.com/office/powerpoint/2010/main" val="21442812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116</a:t>
            </a:fld>
            <a:endParaRPr lang="zh-CN" altLang="en-US"/>
          </a:p>
        </p:txBody>
      </p:sp>
    </p:spTree>
    <p:extLst>
      <p:ext uri="{BB962C8B-B14F-4D97-AF65-F5344CB8AC3E}">
        <p14:creationId xmlns:p14="http://schemas.microsoft.com/office/powerpoint/2010/main" val="38381959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117</a:t>
            </a:fld>
            <a:endParaRPr lang="zh-CN" altLang="en-US"/>
          </a:p>
        </p:txBody>
      </p:sp>
    </p:spTree>
    <p:extLst>
      <p:ext uri="{BB962C8B-B14F-4D97-AF65-F5344CB8AC3E}">
        <p14:creationId xmlns:p14="http://schemas.microsoft.com/office/powerpoint/2010/main" val="27503521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118</a:t>
            </a:fld>
            <a:endParaRPr lang="zh-CN" altLang="en-US"/>
          </a:p>
        </p:txBody>
      </p:sp>
    </p:spTree>
    <p:extLst>
      <p:ext uri="{BB962C8B-B14F-4D97-AF65-F5344CB8AC3E}">
        <p14:creationId xmlns:p14="http://schemas.microsoft.com/office/powerpoint/2010/main" val="19623125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119</a:t>
            </a:fld>
            <a:endParaRPr lang="zh-CN" altLang="en-US"/>
          </a:p>
        </p:txBody>
      </p:sp>
    </p:spTree>
    <p:extLst>
      <p:ext uri="{BB962C8B-B14F-4D97-AF65-F5344CB8AC3E}">
        <p14:creationId xmlns:p14="http://schemas.microsoft.com/office/powerpoint/2010/main" val="1932177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a:t>
            </a:fld>
            <a:endParaRPr lang="zh-CN" altLang="en-US"/>
          </a:p>
        </p:txBody>
      </p:sp>
    </p:spTree>
    <p:extLst>
      <p:ext uri="{BB962C8B-B14F-4D97-AF65-F5344CB8AC3E}">
        <p14:creationId xmlns:p14="http://schemas.microsoft.com/office/powerpoint/2010/main" val="35665379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120</a:t>
            </a:fld>
            <a:endParaRPr lang="zh-CN" altLang="en-US"/>
          </a:p>
        </p:txBody>
      </p:sp>
    </p:spTree>
    <p:extLst>
      <p:ext uri="{BB962C8B-B14F-4D97-AF65-F5344CB8AC3E}">
        <p14:creationId xmlns:p14="http://schemas.microsoft.com/office/powerpoint/2010/main" val="22932005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121</a:t>
            </a:fld>
            <a:endParaRPr lang="zh-CN" altLang="en-US"/>
          </a:p>
        </p:txBody>
      </p:sp>
    </p:spTree>
    <p:extLst>
      <p:ext uri="{BB962C8B-B14F-4D97-AF65-F5344CB8AC3E}">
        <p14:creationId xmlns:p14="http://schemas.microsoft.com/office/powerpoint/2010/main" val="37343819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122</a:t>
            </a:fld>
            <a:endParaRPr lang="zh-CN" altLang="en-US"/>
          </a:p>
        </p:txBody>
      </p:sp>
    </p:spTree>
    <p:extLst>
      <p:ext uri="{BB962C8B-B14F-4D97-AF65-F5344CB8AC3E}">
        <p14:creationId xmlns:p14="http://schemas.microsoft.com/office/powerpoint/2010/main" val="30938037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123</a:t>
            </a:fld>
            <a:endParaRPr lang="zh-CN" altLang="en-US"/>
          </a:p>
        </p:txBody>
      </p:sp>
    </p:spTree>
    <p:extLst>
      <p:ext uri="{BB962C8B-B14F-4D97-AF65-F5344CB8AC3E}">
        <p14:creationId xmlns:p14="http://schemas.microsoft.com/office/powerpoint/2010/main" val="38840331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124</a:t>
            </a:fld>
            <a:endParaRPr lang="zh-CN" altLang="en-US"/>
          </a:p>
        </p:txBody>
      </p:sp>
    </p:spTree>
    <p:extLst>
      <p:ext uri="{BB962C8B-B14F-4D97-AF65-F5344CB8AC3E}">
        <p14:creationId xmlns:p14="http://schemas.microsoft.com/office/powerpoint/2010/main" val="77274843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125</a:t>
            </a:fld>
            <a:endParaRPr lang="zh-CN" altLang="en-US"/>
          </a:p>
        </p:txBody>
      </p:sp>
    </p:spTree>
    <p:extLst>
      <p:ext uri="{BB962C8B-B14F-4D97-AF65-F5344CB8AC3E}">
        <p14:creationId xmlns:p14="http://schemas.microsoft.com/office/powerpoint/2010/main" val="26798102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126</a:t>
            </a:fld>
            <a:endParaRPr lang="zh-CN" altLang="en-US"/>
          </a:p>
        </p:txBody>
      </p:sp>
    </p:spTree>
    <p:extLst>
      <p:ext uri="{BB962C8B-B14F-4D97-AF65-F5344CB8AC3E}">
        <p14:creationId xmlns:p14="http://schemas.microsoft.com/office/powerpoint/2010/main" val="31902681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127</a:t>
            </a:fld>
            <a:endParaRPr lang="zh-CN" altLang="en-US"/>
          </a:p>
        </p:txBody>
      </p:sp>
    </p:spTree>
    <p:extLst>
      <p:ext uri="{BB962C8B-B14F-4D97-AF65-F5344CB8AC3E}">
        <p14:creationId xmlns:p14="http://schemas.microsoft.com/office/powerpoint/2010/main" val="176387254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128</a:t>
            </a:fld>
            <a:endParaRPr lang="zh-CN" altLang="en-US"/>
          </a:p>
        </p:txBody>
      </p:sp>
    </p:spTree>
    <p:extLst>
      <p:ext uri="{BB962C8B-B14F-4D97-AF65-F5344CB8AC3E}">
        <p14:creationId xmlns:p14="http://schemas.microsoft.com/office/powerpoint/2010/main" val="27041230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129</a:t>
            </a:fld>
            <a:endParaRPr lang="zh-CN" altLang="en-US"/>
          </a:p>
        </p:txBody>
      </p:sp>
    </p:spTree>
    <p:extLst>
      <p:ext uri="{BB962C8B-B14F-4D97-AF65-F5344CB8AC3E}">
        <p14:creationId xmlns:p14="http://schemas.microsoft.com/office/powerpoint/2010/main" val="1110395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a:t>
            </a:fld>
            <a:endParaRPr lang="zh-CN" altLang="en-US"/>
          </a:p>
        </p:txBody>
      </p:sp>
    </p:spTree>
    <p:extLst>
      <p:ext uri="{BB962C8B-B14F-4D97-AF65-F5344CB8AC3E}">
        <p14:creationId xmlns:p14="http://schemas.microsoft.com/office/powerpoint/2010/main" val="2727490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130</a:t>
            </a:fld>
            <a:endParaRPr lang="zh-CN" altLang="en-US"/>
          </a:p>
        </p:txBody>
      </p:sp>
    </p:spTree>
    <p:extLst>
      <p:ext uri="{BB962C8B-B14F-4D97-AF65-F5344CB8AC3E}">
        <p14:creationId xmlns:p14="http://schemas.microsoft.com/office/powerpoint/2010/main" val="19623032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131</a:t>
            </a:fld>
            <a:endParaRPr lang="zh-CN" altLang="en-US"/>
          </a:p>
        </p:txBody>
      </p:sp>
    </p:spTree>
    <p:extLst>
      <p:ext uri="{BB962C8B-B14F-4D97-AF65-F5344CB8AC3E}">
        <p14:creationId xmlns:p14="http://schemas.microsoft.com/office/powerpoint/2010/main" val="118041087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132</a:t>
            </a:fld>
            <a:endParaRPr lang="zh-CN" altLang="en-US"/>
          </a:p>
        </p:txBody>
      </p:sp>
    </p:spTree>
    <p:extLst>
      <p:ext uri="{BB962C8B-B14F-4D97-AF65-F5344CB8AC3E}">
        <p14:creationId xmlns:p14="http://schemas.microsoft.com/office/powerpoint/2010/main" val="24398312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133</a:t>
            </a:fld>
            <a:endParaRPr lang="zh-CN" altLang="en-US"/>
          </a:p>
        </p:txBody>
      </p:sp>
    </p:spTree>
    <p:extLst>
      <p:ext uri="{BB962C8B-B14F-4D97-AF65-F5344CB8AC3E}">
        <p14:creationId xmlns:p14="http://schemas.microsoft.com/office/powerpoint/2010/main" val="1159139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134</a:t>
            </a:fld>
            <a:endParaRPr lang="zh-CN" altLang="en-US"/>
          </a:p>
        </p:txBody>
      </p:sp>
    </p:spTree>
    <p:extLst>
      <p:ext uri="{BB962C8B-B14F-4D97-AF65-F5344CB8AC3E}">
        <p14:creationId xmlns:p14="http://schemas.microsoft.com/office/powerpoint/2010/main" val="378452980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135</a:t>
            </a:fld>
            <a:endParaRPr lang="zh-CN" altLang="en-US"/>
          </a:p>
        </p:txBody>
      </p:sp>
    </p:spTree>
    <p:extLst>
      <p:ext uri="{BB962C8B-B14F-4D97-AF65-F5344CB8AC3E}">
        <p14:creationId xmlns:p14="http://schemas.microsoft.com/office/powerpoint/2010/main" val="16233205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136</a:t>
            </a:fld>
            <a:endParaRPr lang="zh-CN" altLang="en-US"/>
          </a:p>
        </p:txBody>
      </p:sp>
    </p:spTree>
    <p:extLst>
      <p:ext uri="{BB962C8B-B14F-4D97-AF65-F5344CB8AC3E}">
        <p14:creationId xmlns:p14="http://schemas.microsoft.com/office/powerpoint/2010/main" val="29926567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137</a:t>
            </a:fld>
            <a:endParaRPr lang="zh-CN" altLang="en-US"/>
          </a:p>
        </p:txBody>
      </p:sp>
    </p:spTree>
    <p:extLst>
      <p:ext uri="{BB962C8B-B14F-4D97-AF65-F5344CB8AC3E}">
        <p14:creationId xmlns:p14="http://schemas.microsoft.com/office/powerpoint/2010/main" val="13524194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138</a:t>
            </a:fld>
            <a:endParaRPr lang="zh-CN" altLang="en-US"/>
          </a:p>
        </p:txBody>
      </p:sp>
    </p:spTree>
    <p:extLst>
      <p:ext uri="{BB962C8B-B14F-4D97-AF65-F5344CB8AC3E}">
        <p14:creationId xmlns:p14="http://schemas.microsoft.com/office/powerpoint/2010/main" val="271091278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139</a:t>
            </a:fld>
            <a:endParaRPr lang="zh-CN" altLang="en-US"/>
          </a:p>
        </p:txBody>
      </p:sp>
    </p:spTree>
    <p:extLst>
      <p:ext uri="{BB962C8B-B14F-4D97-AF65-F5344CB8AC3E}">
        <p14:creationId xmlns:p14="http://schemas.microsoft.com/office/powerpoint/2010/main" val="1886930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a:t>
            </a:fld>
            <a:endParaRPr lang="zh-CN" altLang="en-US"/>
          </a:p>
        </p:txBody>
      </p:sp>
    </p:spTree>
    <p:extLst>
      <p:ext uri="{BB962C8B-B14F-4D97-AF65-F5344CB8AC3E}">
        <p14:creationId xmlns:p14="http://schemas.microsoft.com/office/powerpoint/2010/main" val="10078910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140</a:t>
            </a:fld>
            <a:endParaRPr lang="zh-CN" altLang="en-US"/>
          </a:p>
        </p:txBody>
      </p:sp>
    </p:spTree>
    <p:extLst>
      <p:ext uri="{BB962C8B-B14F-4D97-AF65-F5344CB8AC3E}">
        <p14:creationId xmlns:p14="http://schemas.microsoft.com/office/powerpoint/2010/main" val="301014297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141</a:t>
            </a:fld>
            <a:endParaRPr lang="zh-CN" altLang="en-US"/>
          </a:p>
        </p:txBody>
      </p:sp>
    </p:spTree>
    <p:extLst>
      <p:ext uri="{BB962C8B-B14F-4D97-AF65-F5344CB8AC3E}">
        <p14:creationId xmlns:p14="http://schemas.microsoft.com/office/powerpoint/2010/main" val="429298720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142</a:t>
            </a:fld>
            <a:endParaRPr lang="zh-CN" altLang="en-US"/>
          </a:p>
        </p:txBody>
      </p:sp>
    </p:spTree>
    <p:extLst>
      <p:ext uri="{BB962C8B-B14F-4D97-AF65-F5344CB8AC3E}">
        <p14:creationId xmlns:p14="http://schemas.microsoft.com/office/powerpoint/2010/main" val="36162073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143</a:t>
            </a:fld>
            <a:endParaRPr lang="zh-CN" altLang="en-US"/>
          </a:p>
        </p:txBody>
      </p:sp>
    </p:spTree>
    <p:extLst>
      <p:ext uri="{BB962C8B-B14F-4D97-AF65-F5344CB8AC3E}">
        <p14:creationId xmlns:p14="http://schemas.microsoft.com/office/powerpoint/2010/main" val="31341167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144</a:t>
            </a:fld>
            <a:endParaRPr lang="zh-CN" altLang="en-US"/>
          </a:p>
        </p:txBody>
      </p:sp>
    </p:spTree>
    <p:extLst>
      <p:ext uri="{BB962C8B-B14F-4D97-AF65-F5344CB8AC3E}">
        <p14:creationId xmlns:p14="http://schemas.microsoft.com/office/powerpoint/2010/main" val="373023854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145</a:t>
            </a:fld>
            <a:endParaRPr lang="zh-CN" altLang="en-US"/>
          </a:p>
        </p:txBody>
      </p:sp>
    </p:spTree>
    <p:extLst>
      <p:ext uri="{BB962C8B-B14F-4D97-AF65-F5344CB8AC3E}">
        <p14:creationId xmlns:p14="http://schemas.microsoft.com/office/powerpoint/2010/main" val="240821635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146</a:t>
            </a:fld>
            <a:endParaRPr lang="zh-CN" altLang="en-US"/>
          </a:p>
        </p:txBody>
      </p:sp>
    </p:spTree>
    <p:extLst>
      <p:ext uri="{BB962C8B-B14F-4D97-AF65-F5344CB8AC3E}">
        <p14:creationId xmlns:p14="http://schemas.microsoft.com/office/powerpoint/2010/main" val="16783852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147</a:t>
            </a:fld>
            <a:endParaRPr lang="zh-CN" altLang="en-US"/>
          </a:p>
        </p:txBody>
      </p:sp>
    </p:spTree>
    <p:extLst>
      <p:ext uri="{BB962C8B-B14F-4D97-AF65-F5344CB8AC3E}">
        <p14:creationId xmlns:p14="http://schemas.microsoft.com/office/powerpoint/2010/main" val="199261362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148</a:t>
            </a:fld>
            <a:endParaRPr lang="zh-CN" altLang="en-US"/>
          </a:p>
        </p:txBody>
      </p:sp>
    </p:spTree>
    <p:extLst>
      <p:ext uri="{BB962C8B-B14F-4D97-AF65-F5344CB8AC3E}">
        <p14:creationId xmlns:p14="http://schemas.microsoft.com/office/powerpoint/2010/main" val="24183815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149</a:t>
            </a:fld>
            <a:endParaRPr lang="zh-CN" altLang="en-US"/>
          </a:p>
        </p:txBody>
      </p:sp>
    </p:spTree>
    <p:extLst>
      <p:ext uri="{BB962C8B-B14F-4D97-AF65-F5344CB8AC3E}">
        <p14:creationId xmlns:p14="http://schemas.microsoft.com/office/powerpoint/2010/main" val="217052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a:t>
            </a:fld>
            <a:endParaRPr lang="zh-CN" altLang="en-US"/>
          </a:p>
        </p:txBody>
      </p:sp>
    </p:spTree>
    <p:extLst>
      <p:ext uri="{BB962C8B-B14F-4D97-AF65-F5344CB8AC3E}">
        <p14:creationId xmlns:p14="http://schemas.microsoft.com/office/powerpoint/2010/main" val="73721372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150</a:t>
            </a:fld>
            <a:endParaRPr lang="zh-CN" altLang="en-US"/>
          </a:p>
        </p:txBody>
      </p:sp>
    </p:spTree>
    <p:extLst>
      <p:ext uri="{BB962C8B-B14F-4D97-AF65-F5344CB8AC3E}">
        <p14:creationId xmlns:p14="http://schemas.microsoft.com/office/powerpoint/2010/main" val="425624122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151</a:t>
            </a:fld>
            <a:endParaRPr lang="zh-CN" altLang="en-US"/>
          </a:p>
        </p:txBody>
      </p:sp>
    </p:spTree>
    <p:extLst>
      <p:ext uri="{BB962C8B-B14F-4D97-AF65-F5344CB8AC3E}">
        <p14:creationId xmlns:p14="http://schemas.microsoft.com/office/powerpoint/2010/main" val="160081027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152</a:t>
            </a:fld>
            <a:endParaRPr lang="zh-CN" altLang="en-US"/>
          </a:p>
        </p:txBody>
      </p:sp>
    </p:spTree>
    <p:extLst>
      <p:ext uri="{BB962C8B-B14F-4D97-AF65-F5344CB8AC3E}">
        <p14:creationId xmlns:p14="http://schemas.microsoft.com/office/powerpoint/2010/main" val="8573327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153</a:t>
            </a:fld>
            <a:endParaRPr lang="zh-CN" altLang="en-US"/>
          </a:p>
        </p:txBody>
      </p:sp>
    </p:spTree>
    <p:extLst>
      <p:ext uri="{BB962C8B-B14F-4D97-AF65-F5344CB8AC3E}">
        <p14:creationId xmlns:p14="http://schemas.microsoft.com/office/powerpoint/2010/main" val="401964951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154</a:t>
            </a:fld>
            <a:endParaRPr lang="zh-CN" altLang="en-US"/>
          </a:p>
        </p:txBody>
      </p:sp>
    </p:spTree>
    <p:extLst>
      <p:ext uri="{BB962C8B-B14F-4D97-AF65-F5344CB8AC3E}">
        <p14:creationId xmlns:p14="http://schemas.microsoft.com/office/powerpoint/2010/main" val="207671271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155</a:t>
            </a:fld>
            <a:endParaRPr lang="zh-CN" altLang="en-US"/>
          </a:p>
        </p:txBody>
      </p:sp>
    </p:spTree>
    <p:extLst>
      <p:ext uri="{BB962C8B-B14F-4D97-AF65-F5344CB8AC3E}">
        <p14:creationId xmlns:p14="http://schemas.microsoft.com/office/powerpoint/2010/main" val="329371762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156</a:t>
            </a:fld>
            <a:endParaRPr lang="zh-CN" altLang="en-US"/>
          </a:p>
        </p:txBody>
      </p:sp>
    </p:spTree>
    <p:extLst>
      <p:ext uri="{BB962C8B-B14F-4D97-AF65-F5344CB8AC3E}">
        <p14:creationId xmlns:p14="http://schemas.microsoft.com/office/powerpoint/2010/main" val="428881543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157</a:t>
            </a:fld>
            <a:endParaRPr lang="zh-CN" altLang="en-US"/>
          </a:p>
        </p:txBody>
      </p:sp>
    </p:spTree>
    <p:extLst>
      <p:ext uri="{BB962C8B-B14F-4D97-AF65-F5344CB8AC3E}">
        <p14:creationId xmlns:p14="http://schemas.microsoft.com/office/powerpoint/2010/main" val="235841984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158</a:t>
            </a:fld>
            <a:endParaRPr lang="zh-CN" altLang="en-US"/>
          </a:p>
        </p:txBody>
      </p:sp>
    </p:spTree>
    <p:extLst>
      <p:ext uri="{BB962C8B-B14F-4D97-AF65-F5344CB8AC3E}">
        <p14:creationId xmlns:p14="http://schemas.microsoft.com/office/powerpoint/2010/main" val="148970701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159</a:t>
            </a:fld>
            <a:endParaRPr lang="zh-CN" altLang="en-US"/>
          </a:p>
        </p:txBody>
      </p:sp>
    </p:spTree>
    <p:extLst>
      <p:ext uri="{BB962C8B-B14F-4D97-AF65-F5344CB8AC3E}">
        <p14:creationId xmlns:p14="http://schemas.microsoft.com/office/powerpoint/2010/main" val="353325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a:t>
            </a:fld>
            <a:endParaRPr lang="zh-CN" altLang="en-US"/>
          </a:p>
        </p:txBody>
      </p:sp>
    </p:spTree>
    <p:extLst>
      <p:ext uri="{BB962C8B-B14F-4D97-AF65-F5344CB8AC3E}">
        <p14:creationId xmlns:p14="http://schemas.microsoft.com/office/powerpoint/2010/main" val="355512931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160</a:t>
            </a:fld>
            <a:endParaRPr lang="zh-CN" altLang="en-US"/>
          </a:p>
        </p:txBody>
      </p:sp>
    </p:spTree>
    <p:extLst>
      <p:ext uri="{BB962C8B-B14F-4D97-AF65-F5344CB8AC3E}">
        <p14:creationId xmlns:p14="http://schemas.microsoft.com/office/powerpoint/2010/main" val="16564329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161</a:t>
            </a:fld>
            <a:endParaRPr lang="zh-CN" altLang="en-US"/>
          </a:p>
        </p:txBody>
      </p:sp>
    </p:spTree>
    <p:extLst>
      <p:ext uri="{BB962C8B-B14F-4D97-AF65-F5344CB8AC3E}">
        <p14:creationId xmlns:p14="http://schemas.microsoft.com/office/powerpoint/2010/main" val="421146751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162</a:t>
            </a:fld>
            <a:endParaRPr lang="zh-CN" altLang="en-US"/>
          </a:p>
        </p:txBody>
      </p:sp>
    </p:spTree>
    <p:extLst>
      <p:ext uri="{BB962C8B-B14F-4D97-AF65-F5344CB8AC3E}">
        <p14:creationId xmlns:p14="http://schemas.microsoft.com/office/powerpoint/2010/main" val="402381287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163</a:t>
            </a:fld>
            <a:endParaRPr lang="zh-CN" altLang="en-US"/>
          </a:p>
        </p:txBody>
      </p:sp>
    </p:spTree>
    <p:extLst>
      <p:ext uri="{BB962C8B-B14F-4D97-AF65-F5344CB8AC3E}">
        <p14:creationId xmlns:p14="http://schemas.microsoft.com/office/powerpoint/2010/main" val="31294988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164</a:t>
            </a:fld>
            <a:endParaRPr lang="zh-CN" altLang="en-US"/>
          </a:p>
        </p:txBody>
      </p:sp>
    </p:spTree>
    <p:extLst>
      <p:ext uri="{BB962C8B-B14F-4D97-AF65-F5344CB8AC3E}">
        <p14:creationId xmlns:p14="http://schemas.microsoft.com/office/powerpoint/2010/main" val="81191891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165</a:t>
            </a:fld>
            <a:endParaRPr lang="zh-CN" altLang="en-US"/>
          </a:p>
        </p:txBody>
      </p:sp>
    </p:spTree>
    <p:extLst>
      <p:ext uri="{BB962C8B-B14F-4D97-AF65-F5344CB8AC3E}">
        <p14:creationId xmlns:p14="http://schemas.microsoft.com/office/powerpoint/2010/main" val="71821022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166</a:t>
            </a:fld>
            <a:endParaRPr lang="zh-CN" altLang="en-US"/>
          </a:p>
        </p:txBody>
      </p:sp>
    </p:spTree>
    <p:extLst>
      <p:ext uri="{BB962C8B-B14F-4D97-AF65-F5344CB8AC3E}">
        <p14:creationId xmlns:p14="http://schemas.microsoft.com/office/powerpoint/2010/main" val="240777776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167</a:t>
            </a:fld>
            <a:endParaRPr lang="zh-CN" altLang="en-US"/>
          </a:p>
        </p:txBody>
      </p:sp>
    </p:spTree>
    <p:extLst>
      <p:ext uri="{BB962C8B-B14F-4D97-AF65-F5344CB8AC3E}">
        <p14:creationId xmlns:p14="http://schemas.microsoft.com/office/powerpoint/2010/main" val="208157630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168</a:t>
            </a:fld>
            <a:endParaRPr lang="zh-CN" altLang="en-US"/>
          </a:p>
        </p:txBody>
      </p:sp>
    </p:spTree>
    <p:extLst>
      <p:ext uri="{BB962C8B-B14F-4D97-AF65-F5344CB8AC3E}">
        <p14:creationId xmlns:p14="http://schemas.microsoft.com/office/powerpoint/2010/main" val="411476087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169</a:t>
            </a:fld>
            <a:endParaRPr lang="zh-CN" altLang="en-US"/>
          </a:p>
        </p:txBody>
      </p:sp>
    </p:spTree>
    <p:extLst>
      <p:ext uri="{BB962C8B-B14F-4D97-AF65-F5344CB8AC3E}">
        <p14:creationId xmlns:p14="http://schemas.microsoft.com/office/powerpoint/2010/main" val="2173670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a:t>
            </a:fld>
            <a:endParaRPr lang="zh-CN" altLang="en-US"/>
          </a:p>
        </p:txBody>
      </p:sp>
    </p:spTree>
    <p:extLst>
      <p:ext uri="{BB962C8B-B14F-4D97-AF65-F5344CB8AC3E}">
        <p14:creationId xmlns:p14="http://schemas.microsoft.com/office/powerpoint/2010/main" val="67886313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170</a:t>
            </a:fld>
            <a:endParaRPr lang="zh-CN" altLang="en-US"/>
          </a:p>
        </p:txBody>
      </p:sp>
    </p:spTree>
    <p:extLst>
      <p:ext uri="{BB962C8B-B14F-4D97-AF65-F5344CB8AC3E}">
        <p14:creationId xmlns:p14="http://schemas.microsoft.com/office/powerpoint/2010/main" val="81996698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171</a:t>
            </a:fld>
            <a:endParaRPr lang="zh-CN" altLang="en-US"/>
          </a:p>
        </p:txBody>
      </p:sp>
    </p:spTree>
    <p:extLst>
      <p:ext uri="{BB962C8B-B14F-4D97-AF65-F5344CB8AC3E}">
        <p14:creationId xmlns:p14="http://schemas.microsoft.com/office/powerpoint/2010/main" val="131749080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172</a:t>
            </a:fld>
            <a:endParaRPr lang="zh-CN" altLang="en-US"/>
          </a:p>
        </p:txBody>
      </p:sp>
    </p:spTree>
    <p:extLst>
      <p:ext uri="{BB962C8B-B14F-4D97-AF65-F5344CB8AC3E}">
        <p14:creationId xmlns:p14="http://schemas.microsoft.com/office/powerpoint/2010/main" val="25599517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173</a:t>
            </a:fld>
            <a:endParaRPr lang="zh-CN" altLang="en-US"/>
          </a:p>
        </p:txBody>
      </p:sp>
    </p:spTree>
    <p:extLst>
      <p:ext uri="{BB962C8B-B14F-4D97-AF65-F5344CB8AC3E}">
        <p14:creationId xmlns:p14="http://schemas.microsoft.com/office/powerpoint/2010/main" val="1418852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174</a:t>
            </a:fld>
            <a:endParaRPr lang="zh-CN" altLang="en-US"/>
          </a:p>
        </p:txBody>
      </p:sp>
    </p:spTree>
    <p:extLst>
      <p:ext uri="{BB962C8B-B14F-4D97-AF65-F5344CB8AC3E}">
        <p14:creationId xmlns:p14="http://schemas.microsoft.com/office/powerpoint/2010/main" val="5964027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175</a:t>
            </a:fld>
            <a:endParaRPr lang="zh-CN" altLang="en-US"/>
          </a:p>
        </p:txBody>
      </p:sp>
    </p:spTree>
    <p:extLst>
      <p:ext uri="{BB962C8B-B14F-4D97-AF65-F5344CB8AC3E}">
        <p14:creationId xmlns:p14="http://schemas.microsoft.com/office/powerpoint/2010/main" val="220815952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176</a:t>
            </a:fld>
            <a:endParaRPr lang="zh-CN" altLang="en-US"/>
          </a:p>
        </p:txBody>
      </p:sp>
    </p:spTree>
    <p:extLst>
      <p:ext uri="{BB962C8B-B14F-4D97-AF65-F5344CB8AC3E}">
        <p14:creationId xmlns:p14="http://schemas.microsoft.com/office/powerpoint/2010/main" val="123014313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177</a:t>
            </a:fld>
            <a:endParaRPr lang="zh-CN" altLang="en-US"/>
          </a:p>
        </p:txBody>
      </p:sp>
    </p:spTree>
    <p:extLst>
      <p:ext uri="{BB962C8B-B14F-4D97-AF65-F5344CB8AC3E}">
        <p14:creationId xmlns:p14="http://schemas.microsoft.com/office/powerpoint/2010/main" val="301131069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178</a:t>
            </a:fld>
            <a:endParaRPr lang="zh-CN" altLang="en-US"/>
          </a:p>
        </p:txBody>
      </p:sp>
    </p:spTree>
    <p:extLst>
      <p:ext uri="{BB962C8B-B14F-4D97-AF65-F5344CB8AC3E}">
        <p14:creationId xmlns:p14="http://schemas.microsoft.com/office/powerpoint/2010/main" val="238144807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179</a:t>
            </a:fld>
            <a:endParaRPr lang="zh-CN" altLang="en-US"/>
          </a:p>
        </p:txBody>
      </p:sp>
    </p:spTree>
    <p:extLst>
      <p:ext uri="{BB962C8B-B14F-4D97-AF65-F5344CB8AC3E}">
        <p14:creationId xmlns:p14="http://schemas.microsoft.com/office/powerpoint/2010/main" val="3799845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a:t>
            </a:fld>
            <a:endParaRPr lang="zh-CN" altLang="en-US"/>
          </a:p>
        </p:txBody>
      </p:sp>
    </p:spTree>
    <p:extLst>
      <p:ext uri="{BB962C8B-B14F-4D97-AF65-F5344CB8AC3E}">
        <p14:creationId xmlns:p14="http://schemas.microsoft.com/office/powerpoint/2010/main" val="73412800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180</a:t>
            </a:fld>
            <a:endParaRPr lang="zh-CN" altLang="en-US"/>
          </a:p>
        </p:txBody>
      </p:sp>
    </p:spTree>
    <p:extLst>
      <p:ext uri="{BB962C8B-B14F-4D97-AF65-F5344CB8AC3E}">
        <p14:creationId xmlns:p14="http://schemas.microsoft.com/office/powerpoint/2010/main" val="210945672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181</a:t>
            </a:fld>
            <a:endParaRPr lang="zh-CN" altLang="en-US"/>
          </a:p>
        </p:txBody>
      </p:sp>
    </p:spTree>
    <p:extLst>
      <p:ext uri="{BB962C8B-B14F-4D97-AF65-F5344CB8AC3E}">
        <p14:creationId xmlns:p14="http://schemas.microsoft.com/office/powerpoint/2010/main" val="72134215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182</a:t>
            </a:fld>
            <a:endParaRPr lang="zh-CN" altLang="en-US"/>
          </a:p>
        </p:txBody>
      </p:sp>
    </p:spTree>
    <p:extLst>
      <p:ext uri="{BB962C8B-B14F-4D97-AF65-F5344CB8AC3E}">
        <p14:creationId xmlns:p14="http://schemas.microsoft.com/office/powerpoint/2010/main" val="168814459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183</a:t>
            </a:fld>
            <a:endParaRPr lang="zh-CN" altLang="en-US"/>
          </a:p>
        </p:txBody>
      </p:sp>
    </p:spTree>
    <p:extLst>
      <p:ext uri="{BB962C8B-B14F-4D97-AF65-F5344CB8AC3E}">
        <p14:creationId xmlns:p14="http://schemas.microsoft.com/office/powerpoint/2010/main" val="41924951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184</a:t>
            </a:fld>
            <a:endParaRPr lang="zh-CN" altLang="en-US"/>
          </a:p>
        </p:txBody>
      </p:sp>
    </p:spTree>
    <p:extLst>
      <p:ext uri="{BB962C8B-B14F-4D97-AF65-F5344CB8AC3E}">
        <p14:creationId xmlns:p14="http://schemas.microsoft.com/office/powerpoint/2010/main" val="78957725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185</a:t>
            </a:fld>
            <a:endParaRPr lang="zh-CN" altLang="en-US"/>
          </a:p>
        </p:txBody>
      </p:sp>
    </p:spTree>
    <p:extLst>
      <p:ext uri="{BB962C8B-B14F-4D97-AF65-F5344CB8AC3E}">
        <p14:creationId xmlns:p14="http://schemas.microsoft.com/office/powerpoint/2010/main" val="341326442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186</a:t>
            </a:fld>
            <a:endParaRPr lang="zh-CN" altLang="en-US"/>
          </a:p>
        </p:txBody>
      </p:sp>
    </p:spTree>
    <p:extLst>
      <p:ext uri="{BB962C8B-B14F-4D97-AF65-F5344CB8AC3E}">
        <p14:creationId xmlns:p14="http://schemas.microsoft.com/office/powerpoint/2010/main" val="57436498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187</a:t>
            </a:fld>
            <a:endParaRPr lang="zh-CN" altLang="en-US"/>
          </a:p>
        </p:txBody>
      </p:sp>
    </p:spTree>
    <p:extLst>
      <p:ext uri="{BB962C8B-B14F-4D97-AF65-F5344CB8AC3E}">
        <p14:creationId xmlns:p14="http://schemas.microsoft.com/office/powerpoint/2010/main" val="376132830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188</a:t>
            </a:fld>
            <a:endParaRPr lang="zh-CN" altLang="en-US"/>
          </a:p>
        </p:txBody>
      </p:sp>
    </p:spTree>
    <p:extLst>
      <p:ext uri="{BB962C8B-B14F-4D97-AF65-F5344CB8AC3E}">
        <p14:creationId xmlns:p14="http://schemas.microsoft.com/office/powerpoint/2010/main" val="402276897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189</a:t>
            </a:fld>
            <a:endParaRPr lang="zh-CN" altLang="en-US"/>
          </a:p>
        </p:txBody>
      </p:sp>
    </p:spTree>
    <p:extLst>
      <p:ext uri="{BB962C8B-B14F-4D97-AF65-F5344CB8AC3E}">
        <p14:creationId xmlns:p14="http://schemas.microsoft.com/office/powerpoint/2010/main" val="506322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a:t>
            </a:fld>
            <a:endParaRPr lang="zh-CN" altLang="en-US"/>
          </a:p>
        </p:txBody>
      </p:sp>
    </p:spTree>
    <p:extLst>
      <p:ext uri="{BB962C8B-B14F-4D97-AF65-F5344CB8AC3E}">
        <p14:creationId xmlns:p14="http://schemas.microsoft.com/office/powerpoint/2010/main" val="330118794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190</a:t>
            </a:fld>
            <a:endParaRPr lang="zh-CN" altLang="en-US"/>
          </a:p>
        </p:txBody>
      </p:sp>
    </p:spTree>
    <p:extLst>
      <p:ext uri="{BB962C8B-B14F-4D97-AF65-F5344CB8AC3E}">
        <p14:creationId xmlns:p14="http://schemas.microsoft.com/office/powerpoint/2010/main" val="378926685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191</a:t>
            </a:fld>
            <a:endParaRPr lang="zh-CN" altLang="en-US"/>
          </a:p>
        </p:txBody>
      </p:sp>
    </p:spTree>
    <p:extLst>
      <p:ext uri="{BB962C8B-B14F-4D97-AF65-F5344CB8AC3E}">
        <p14:creationId xmlns:p14="http://schemas.microsoft.com/office/powerpoint/2010/main" val="116981291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192</a:t>
            </a:fld>
            <a:endParaRPr lang="zh-CN" altLang="en-US"/>
          </a:p>
        </p:txBody>
      </p:sp>
    </p:spTree>
    <p:extLst>
      <p:ext uri="{BB962C8B-B14F-4D97-AF65-F5344CB8AC3E}">
        <p14:creationId xmlns:p14="http://schemas.microsoft.com/office/powerpoint/2010/main" val="32857721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193</a:t>
            </a:fld>
            <a:endParaRPr lang="zh-CN" altLang="en-US"/>
          </a:p>
        </p:txBody>
      </p:sp>
    </p:spTree>
    <p:extLst>
      <p:ext uri="{BB962C8B-B14F-4D97-AF65-F5344CB8AC3E}">
        <p14:creationId xmlns:p14="http://schemas.microsoft.com/office/powerpoint/2010/main" val="77204463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194</a:t>
            </a:fld>
            <a:endParaRPr lang="zh-CN" altLang="en-US"/>
          </a:p>
        </p:txBody>
      </p:sp>
    </p:spTree>
    <p:extLst>
      <p:ext uri="{BB962C8B-B14F-4D97-AF65-F5344CB8AC3E}">
        <p14:creationId xmlns:p14="http://schemas.microsoft.com/office/powerpoint/2010/main" val="119667137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195</a:t>
            </a:fld>
            <a:endParaRPr lang="zh-CN" altLang="en-US"/>
          </a:p>
        </p:txBody>
      </p:sp>
    </p:spTree>
    <p:extLst>
      <p:ext uri="{BB962C8B-B14F-4D97-AF65-F5344CB8AC3E}">
        <p14:creationId xmlns:p14="http://schemas.microsoft.com/office/powerpoint/2010/main" val="289437749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196</a:t>
            </a:fld>
            <a:endParaRPr lang="zh-CN" altLang="en-US"/>
          </a:p>
        </p:txBody>
      </p:sp>
    </p:spTree>
    <p:extLst>
      <p:ext uri="{BB962C8B-B14F-4D97-AF65-F5344CB8AC3E}">
        <p14:creationId xmlns:p14="http://schemas.microsoft.com/office/powerpoint/2010/main" val="7828720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197</a:t>
            </a:fld>
            <a:endParaRPr lang="zh-CN" altLang="en-US"/>
          </a:p>
        </p:txBody>
      </p:sp>
    </p:spTree>
    <p:extLst>
      <p:ext uri="{BB962C8B-B14F-4D97-AF65-F5344CB8AC3E}">
        <p14:creationId xmlns:p14="http://schemas.microsoft.com/office/powerpoint/2010/main" val="327273250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198</a:t>
            </a:fld>
            <a:endParaRPr lang="zh-CN" altLang="en-US"/>
          </a:p>
        </p:txBody>
      </p:sp>
    </p:spTree>
    <p:extLst>
      <p:ext uri="{BB962C8B-B14F-4D97-AF65-F5344CB8AC3E}">
        <p14:creationId xmlns:p14="http://schemas.microsoft.com/office/powerpoint/2010/main" val="103380011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199</a:t>
            </a:fld>
            <a:endParaRPr lang="zh-CN" altLang="en-US"/>
          </a:p>
        </p:txBody>
      </p:sp>
    </p:spTree>
    <p:extLst>
      <p:ext uri="{BB962C8B-B14F-4D97-AF65-F5344CB8AC3E}">
        <p14:creationId xmlns:p14="http://schemas.microsoft.com/office/powerpoint/2010/main" val="180304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a:t>
            </a:fld>
            <a:endParaRPr lang="zh-CN" altLang="en-US"/>
          </a:p>
        </p:txBody>
      </p:sp>
    </p:spTree>
    <p:extLst>
      <p:ext uri="{BB962C8B-B14F-4D97-AF65-F5344CB8AC3E}">
        <p14:creationId xmlns:p14="http://schemas.microsoft.com/office/powerpoint/2010/main" val="3348083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a:t>
            </a:fld>
            <a:endParaRPr lang="zh-CN" altLang="en-US"/>
          </a:p>
        </p:txBody>
      </p:sp>
    </p:spTree>
    <p:extLst>
      <p:ext uri="{BB962C8B-B14F-4D97-AF65-F5344CB8AC3E}">
        <p14:creationId xmlns:p14="http://schemas.microsoft.com/office/powerpoint/2010/main" val="241374262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200</a:t>
            </a:fld>
            <a:endParaRPr lang="zh-CN" altLang="en-US"/>
          </a:p>
        </p:txBody>
      </p:sp>
    </p:spTree>
    <p:extLst>
      <p:ext uri="{BB962C8B-B14F-4D97-AF65-F5344CB8AC3E}">
        <p14:creationId xmlns:p14="http://schemas.microsoft.com/office/powerpoint/2010/main" val="239026331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201</a:t>
            </a:fld>
            <a:endParaRPr lang="zh-CN" altLang="en-US"/>
          </a:p>
        </p:txBody>
      </p:sp>
    </p:spTree>
    <p:extLst>
      <p:ext uri="{BB962C8B-B14F-4D97-AF65-F5344CB8AC3E}">
        <p14:creationId xmlns:p14="http://schemas.microsoft.com/office/powerpoint/2010/main" val="58931807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202</a:t>
            </a:fld>
            <a:endParaRPr lang="zh-CN" altLang="en-US"/>
          </a:p>
        </p:txBody>
      </p:sp>
    </p:spTree>
    <p:extLst>
      <p:ext uri="{BB962C8B-B14F-4D97-AF65-F5344CB8AC3E}">
        <p14:creationId xmlns:p14="http://schemas.microsoft.com/office/powerpoint/2010/main" val="30794021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203</a:t>
            </a:fld>
            <a:endParaRPr lang="zh-CN" altLang="en-US"/>
          </a:p>
        </p:txBody>
      </p:sp>
    </p:spTree>
    <p:extLst>
      <p:ext uri="{BB962C8B-B14F-4D97-AF65-F5344CB8AC3E}">
        <p14:creationId xmlns:p14="http://schemas.microsoft.com/office/powerpoint/2010/main" val="80531001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204</a:t>
            </a:fld>
            <a:endParaRPr lang="zh-CN" altLang="en-US"/>
          </a:p>
        </p:txBody>
      </p:sp>
    </p:spTree>
    <p:extLst>
      <p:ext uri="{BB962C8B-B14F-4D97-AF65-F5344CB8AC3E}">
        <p14:creationId xmlns:p14="http://schemas.microsoft.com/office/powerpoint/2010/main" val="238073143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205</a:t>
            </a:fld>
            <a:endParaRPr lang="zh-CN" altLang="en-US"/>
          </a:p>
        </p:txBody>
      </p:sp>
    </p:spTree>
    <p:extLst>
      <p:ext uri="{BB962C8B-B14F-4D97-AF65-F5344CB8AC3E}">
        <p14:creationId xmlns:p14="http://schemas.microsoft.com/office/powerpoint/2010/main" val="354784419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206</a:t>
            </a:fld>
            <a:endParaRPr lang="zh-CN" altLang="en-US"/>
          </a:p>
        </p:txBody>
      </p:sp>
    </p:spTree>
    <p:extLst>
      <p:ext uri="{BB962C8B-B14F-4D97-AF65-F5344CB8AC3E}">
        <p14:creationId xmlns:p14="http://schemas.microsoft.com/office/powerpoint/2010/main" val="93986319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207</a:t>
            </a:fld>
            <a:endParaRPr lang="zh-CN" altLang="en-US"/>
          </a:p>
        </p:txBody>
      </p:sp>
    </p:spTree>
    <p:extLst>
      <p:ext uri="{BB962C8B-B14F-4D97-AF65-F5344CB8AC3E}">
        <p14:creationId xmlns:p14="http://schemas.microsoft.com/office/powerpoint/2010/main" val="111661381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208</a:t>
            </a:fld>
            <a:endParaRPr lang="zh-CN" altLang="en-US"/>
          </a:p>
        </p:txBody>
      </p:sp>
    </p:spTree>
    <p:extLst>
      <p:ext uri="{BB962C8B-B14F-4D97-AF65-F5344CB8AC3E}">
        <p14:creationId xmlns:p14="http://schemas.microsoft.com/office/powerpoint/2010/main" val="179475167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209</a:t>
            </a:fld>
            <a:endParaRPr lang="zh-CN" altLang="en-US"/>
          </a:p>
        </p:txBody>
      </p:sp>
    </p:spTree>
    <p:extLst>
      <p:ext uri="{BB962C8B-B14F-4D97-AF65-F5344CB8AC3E}">
        <p14:creationId xmlns:p14="http://schemas.microsoft.com/office/powerpoint/2010/main" val="931369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a:t>
            </a:fld>
            <a:endParaRPr lang="zh-CN" altLang="en-US"/>
          </a:p>
        </p:txBody>
      </p:sp>
    </p:spTree>
    <p:extLst>
      <p:ext uri="{BB962C8B-B14F-4D97-AF65-F5344CB8AC3E}">
        <p14:creationId xmlns:p14="http://schemas.microsoft.com/office/powerpoint/2010/main" val="189772094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210</a:t>
            </a:fld>
            <a:endParaRPr lang="zh-CN" altLang="en-US"/>
          </a:p>
        </p:txBody>
      </p:sp>
    </p:spTree>
    <p:extLst>
      <p:ext uri="{BB962C8B-B14F-4D97-AF65-F5344CB8AC3E}">
        <p14:creationId xmlns:p14="http://schemas.microsoft.com/office/powerpoint/2010/main" val="151361790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211</a:t>
            </a:fld>
            <a:endParaRPr lang="zh-CN" altLang="en-US"/>
          </a:p>
        </p:txBody>
      </p:sp>
    </p:spTree>
    <p:extLst>
      <p:ext uri="{BB962C8B-B14F-4D97-AF65-F5344CB8AC3E}">
        <p14:creationId xmlns:p14="http://schemas.microsoft.com/office/powerpoint/2010/main" val="350202391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212</a:t>
            </a:fld>
            <a:endParaRPr lang="zh-CN" altLang="en-US"/>
          </a:p>
        </p:txBody>
      </p:sp>
    </p:spTree>
    <p:extLst>
      <p:ext uri="{BB962C8B-B14F-4D97-AF65-F5344CB8AC3E}">
        <p14:creationId xmlns:p14="http://schemas.microsoft.com/office/powerpoint/2010/main" val="128403123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213</a:t>
            </a:fld>
            <a:endParaRPr lang="zh-CN" altLang="en-US"/>
          </a:p>
        </p:txBody>
      </p:sp>
    </p:spTree>
    <p:extLst>
      <p:ext uri="{BB962C8B-B14F-4D97-AF65-F5344CB8AC3E}">
        <p14:creationId xmlns:p14="http://schemas.microsoft.com/office/powerpoint/2010/main" val="245320438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214</a:t>
            </a:fld>
            <a:endParaRPr lang="zh-CN" altLang="en-US"/>
          </a:p>
        </p:txBody>
      </p:sp>
    </p:spTree>
    <p:extLst>
      <p:ext uri="{BB962C8B-B14F-4D97-AF65-F5344CB8AC3E}">
        <p14:creationId xmlns:p14="http://schemas.microsoft.com/office/powerpoint/2010/main" val="418315541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215</a:t>
            </a:fld>
            <a:endParaRPr lang="zh-CN" altLang="en-US"/>
          </a:p>
        </p:txBody>
      </p:sp>
    </p:spTree>
    <p:extLst>
      <p:ext uri="{BB962C8B-B14F-4D97-AF65-F5344CB8AC3E}">
        <p14:creationId xmlns:p14="http://schemas.microsoft.com/office/powerpoint/2010/main" val="151035404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216</a:t>
            </a:fld>
            <a:endParaRPr lang="zh-CN" altLang="en-US"/>
          </a:p>
        </p:txBody>
      </p:sp>
    </p:spTree>
    <p:extLst>
      <p:ext uri="{BB962C8B-B14F-4D97-AF65-F5344CB8AC3E}">
        <p14:creationId xmlns:p14="http://schemas.microsoft.com/office/powerpoint/2010/main" val="263891184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217</a:t>
            </a:fld>
            <a:endParaRPr lang="zh-CN" altLang="en-US"/>
          </a:p>
        </p:txBody>
      </p:sp>
    </p:spTree>
    <p:extLst>
      <p:ext uri="{BB962C8B-B14F-4D97-AF65-F5344CB8AC3E}">
        <p14:creationId xmlns:p14="http://schemas.microsoft.com/office/powerpoint/2010/main" val="116696905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218</a:t>
            </a:fld>
            <a:endParaRPr lang="zh-CN" altLang="en-US"/>
          </a:p>
        </p:txBody>
      </p:sp>
    </p:spTree>
    <p:extLst>
      <p:ext uri="{BB962C8B-B14F-4D97-AF65-F5344CB8AC3E}">
        <p14:creationId xmlns:p14="http://schemas.microsoft.com/office/powerpoint/2010/main" val="165416961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219</a:t>
            </a:fld>
            <a:endParaRPr lang="zh-CN" altLang="en-US"/>
          </a:p>
        </p:txBody>
      </p:sp>
    </p:spTree>
    <p:extLst>
      <p:ext uri="{BB962C8B-B14F-4D97-AF65-F5344CB8AC3E}">
        <p14:creationId xmlns:p14="http://schemas.microsoft.com/office/powerpoint/2010/main" val="1337603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a:t>
            </a:fld>
            <a:endParaRPr lang="zh-CN" altLang="en-US"/>
          </a:p>
        </p:txBody>
      </p:sp>
    </p:spTree>
    <p:extLst>
      <p:ext uri="{BB962C8B-B14F-4D97-AF65-F5344CB8AC3E}">
        <p14:creationId xmlns:p14="http://schemas.microsoft.com/office/powerpoint/2010/main" val="119191554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220</a:t>
            </a:fld>
            <a:endParaRPr lang="zh-CN" altLang="en-US"/>
          </a:p>
        </p:txBody>
      </p:sp>
    </p:spTree>
    <p:extLst>
      <p:ext uri="{BB962C8B-B14F-4D97-AF65-F5344CB8AC3E}">
        <p14:creationId xmlns:p14="http://schemas.microsoft.com/office/powerpoint/2010/main" val="74565372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221</a:t>
            </a:fld>
            <a:endParaRPr lang="zh-CN" altLang="en-US"/>
          </a:p>
        </p:txBody>
      </p:sp>
    </p:spTree>
    <p:extLst>
      <p:ext uri="{BB962C8B-B14F-4D97-AF65-F5344CB8AC3E}">
        <p14:creationId xmlns:p14="http://schemas.microsoft.com/office/powerpoint/2010/main" val="167908913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222</a:t>
            </a:fld>
            <a:endParaRPr lang="zh-CN" altLang="en-US"/>
          </a:p>
        </p:txBody>
      </p:sp>
    </p:spTree>
    <p:extLst>
      <p:ext uri="{BB962C8B-B14F-4D97-AF65-F5344CB8AC3E}">
        <p14:creationId xmlns:p14="http://schemas.microsoft.com/office/powerpoint/2010/main" val="8040840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223</a:t>
            </a:fld>
            <a:endParaRPr lang="zh-CN" altLang="en-US"/>
          </a:p>
        </p:txBody>
      </p:sp>
    </p:spTree>
    <p:extLst>
      <p:ext uri="{BB962C8B-B14F-4D97-AF65-F5344CB8AC3E}">
        <p14:creationId xmlns:p14="http://schemas.microsoft.com/office/powerpoint/2010/main" val="374487784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224</a:t>
            </a:fld>
            <a:endParaRPr lang="zh-CN" altLang="en-US"/>
          </a:p>
        </p:txBody>
      </p:sp>
    </p:spTree>
    <p:extLst>
      <p:ext uri="{BB962C8B-B14F-4D97-AF65-F5344CB8AC3E}">
        <p14:creationId xmlns:p14="http://schemas.microsoft.com/office/powerpoint/2010/main" val="191375311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225</a:t>
            </a:fld>
            <a:endParaRPr lang="zh-CN" altLang="en-US"/>
          </a:p>
        </p:txBody>
      </p:sp>
    </p:spTree>
    <p:extLst>
      <p:ext uri="{BB962C8B-B14F-4D97-AF65-F5344CB8AC3E}">
        <p14:creationId xmlns:p14="http://schemas.microsoft.com/office/powerpoint/2010/main" val="53804386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226</a:t>
            </a:fld>
            <a:endParaRPr lang="zh-CN" altLang="en-US"/>
          </a:p>
        </p:txBody>
      </p:sp>
    </p:spTree>
    <p:extLst>
      <p:ext uri="{BB962C8B-B14F-4D97-AF65-F5344CB8AC3E}">
        <p14:creationId xmlns:p14="http://schemas.microsoft.com/office/powerpoint/2010/main" val="315749610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227</a:t>
            </a:fld>
            <a:endParaRPr lang="zh-CN" altLang="en-US"/>
          </a:p>
        </p:txBody>
      </p:sp>
    </p:spTree>
    <p:extLst>
      <p:ext uri="{BB962C8B-B14F-4D97-AF65-F5344CB8AC3E}">
        <p14:creationId xmlns:p14="http://schemas.microsoft.com/office/powerpoint/2010/main" val="405400612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228</a:t>
            </a:fld>
            <a:endParaRPr lang="zh-CN" altLang="en-US"/>
          </a:p>
        </p:txBody>
      </p:sp>
    </p:spTree>
    <p:extLst>
      <p:ext uri="{BB962C8B-B14F-4D97-AF65-F5344CB8AC3E}">
        <p14:creationId xmlns:p14="http://schemas.microsoft.com/office/powerpoint/2010/main" val="358240201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229</a:t>
            </a:fld>
            <a:endParaRPr lang="zh-CN" altLang="en-US"/>
          </a:p>
        </p:txBody>
      </p:sp>
    </p:spTree>
    <p:extLst>
      <p:ext uri="{BB962C8B-B14F-4D97-AF65-F5344CB8AC3E}">
        <p14:creationId xmlns:p14="http://schemas.microsoft.com/office/powerpoint/2010/main" val="1551640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a:t>
            </a:fld>
            <a:endParaRPr lang="zh-CN" altLang="en-US"/>
          </a:p>
        </p:txBody>
      </p:sp>
    </p:spTree>
    <p:extLst>
      <p:ext uri="{BB962C8B-B14F-4D97-AF65-F5344CB8AC3E}">
        <p14:creationId xmlns:p14="http://schemas.microsoft.com/office/powerpoint/2010/main" val="8601161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230</a:t>
            </a:fld>
            <a:endParaRPr lang="zh-CN" altLang="en-US"/>
          </a:p>
        </p:txBody>
      </p:sp>
    </p:spTree>
    <p:extLst>
      <p:ext uri="{BB962C8B-B14F-4D97-AF65-F5344CB8AC3E}">
        <p14:creationId xmlns:p14="http://schemas.microsoft.com/office/powerpoint/2010/main" val="190749615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231</a:t>
            </a:fld>
            <a:endParaRPr lang="zh-CN" altLang="en-US"/>
          </a:p>
        </p:txBody>
      </p:sp>
    </p:spTree>
    <p:extLst>
      <p:ext uri="{BB962C8B-B14F-4D97-AF65-F5344CB8AC3E}">
        <p14:creationId xmlns:p14="http://schemas.microsoft.com/office/powerpoint/2010/main" val="206160027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232</a:t>
            </a:fld>
            <a:endParaRPr lang="zh-CN" altLang="en-US"/>
          </a:p>
        </p:txBody>
      </p:sp>
    </p:spTree>
    <p:extLst>
      <p:ext uri="{BB962C8B-B14F-4D97-AF65-F5344CB8AC3E}">
        <p14:creationId xmlns:p14="http://schemas.microsoft.com/office/powerpoint/2010/main" val="170276683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233</a:t>
            </a:fld>
            <a:endParaRPr lang="zh-CN" altLang="en-US"/>
          </a:p>
        </p:txBody>
      </p:sp>
    </p:spTree>
    <p:extLst>
      <p:ext uri="{BB962C8B-B14F-4D97-AF65-F5344CB8AC3E}">
        <p14:creationId xmlns:p14="http://schemas.microsoft.com/office/powerpoint/2010/main" val="2037451831"/>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234</a:t>
            </a:fld>
            <a:endParaRPr lang="zh-CN" altLang="en-US"/>
          </a:p>
        </p:txBody>
      </p:sp>
    </p:spTree>
    <p:extLst>
      <p:ext uri="{BB962C8B-B14F-4D97-AF65-F5344CB8AC3E}">
        <p14:creationId xmlns:p14="http://schemas.microsoft.com/office/powerpoint/2010/main" val="60948782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235</a:t>
            </a:fld>
            <a:endParaRPr lang="zh-CN" altLang="en-US"/>
          </a:p>
        </p:txBody>
      </p:sp>
    </p:spTree>
    <p:extLst>
      <p:ext uri="{BB962C8B-B14F-4D97-AF65-F5344CB8AC3E}">
        <p14:creationId xmlns:p14="http://schemas.microsoft.com/office/powerpoint/2010/main" val="104234274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236</a:t>
            </a:fld>
            <a:endParaRPr lang="zh-CN" altLang="en-US"/>
          </a:p>
        </p:txBody>
      </p:sp>
    </p:spTree>
    <p:extLst>
      <p:ext uri="{BB962C8B-B14F-4D97-AF65-F5344CB8AC3E}">
        <p14:creationId xmlns:p14="http://schemas.microsoft.com/office/powerpoint/2010/main" val="237499954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237</a:t>
            </a:fld>
            <a:endParaRPr lang="zh-CN" altLang="en-US"/>
          </a:p>
        </p:txBody>
      </p:sp>
    </p:spTree>
    <p:extLst>
      <p:ext uri="{BB962C8B-B14F-4D97-AF65-F5344CB8AC3E}">
        <p14:creationId xmlns:p14="http://schemas.microsoft.com/office/powerpoint/2010/main" val="72797702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238</a:t>
            </a:fld>
            <a:endParaRPr lang="zh-CN" altLang="en-US"/>
          </a:p>
        </p:txBody>
      </p:sp>
    </p:spTree>
    <p:extLst>
      <p:ext uri="{BB962C8B-B14F-4D97-AF65-F5344CB8AC3E}">
        <p14:creationId xmlns:p14="http://schemas.microsoft.com/office/powerpoint/2010/main" val="421514113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239</a:t>
            </a:fld>
            <a:endParaRPr lang="zh-CN" altLang="en-US"/>
          </a:p>
        </p:txBody>
      </p:sp>
    </p:spTree>
    <p:extLst>
      <p:ext uri="{BB962C8B-B14F-4D97-AF65-F5344CB8AC3E}">
        <p14:creationId xmlns:p14="http://schemas.microsoft.com/office/powerpoint/2010/main" val="2131696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a:t>
            </a:fld>
            <a:endParaRPr lang="zh-CN" altLang="en-US"/>
          </a:p>
        </p:txBody>
      </p:sp>
    </p:spTree>
    <p:extLst>
      <p:ext uri="{BB962C8B-B14F-4D97-AF65-F5344CB8AC3E}">
        <p14:creationId xmlns:p14="http://schemas.microsoft.com/office/powerpoint/2010/main" val="428489437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240</a:t>
            </a:fld>
            <a:endParaRPr lang="zh-CN" altLang="en-US"/>
          </a:p>
        </p:txBody>
      </p:sp>
    </p:spTree>
    <p:extLst>
      <p:ext uri="{BB962C8B-B14F-4D97-AF65-F5344CB8AC3E}">
        <p14:creationId xmlns:p14="http://schemas.microsoft.com/office/powerpoint/2010/main" val="237865947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241</a:t>
            </a:fld>
            <a:endParaRPr lang="zh-CN" altLang="en-US"/>
          </a:p>
        </p:txBody>
      </p:sp>
    </p:spTree>
    <p:extLst>
      <p:ext uri="{BB962C8B-B14F-4D97-AF65-F5344CB8AC3E}">
        <p14:creationId xmlns:p14="http://schemas.microsoft.com/office/powerpoint/2010/main" val="164960615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242</a:t>
            </a:fld>
            <a:endParaRPr lang="zh-CN" altLang="en-US"/>
          </a:p>
        </p:txBody>
      </p:sp>
    </p:spTree>
    <p:extLst>
      <p:ext uri="{BB962C8B-B14F-4D97-AF65-F5344CB8AC3E}">
        <p14:creationId xmlns:p14="http://schemas.microsoft.com/office/powerpoint/2010/main" val="387004391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243</a:t>
            </a:fld>
            <a:endParaRPr lang="zh-CN" altLang="en-US"/>
          </a:p>
        </p:txBody>
      </p:sp>
    </p:spTree>
    <p:extLst>
      <p:ext uri="{BB962C8B-B14F-4D97-AF65-F5344CB8AC3E}">
        <p14:creationId xmlns:p14="http://schemas.microsoft.com/office/powerpoint/2010/main" val="72780384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244</a:t>
            </a:fld>
            <a:endParaRPr lang="zh-CN" altLang="en-US"/>
          </a:p>
        </p:txBody>
      </p:sp>
    </p:spTree>
    <p:extLst>
      <p:ext uri="{BB962C8B-B14F-4D97-AF65-F5344CB8AC3E}">
        <p14:creationId xmlns:p14="http://schemas.microsoft.com/office/powerpoint/2010/main" val="315649421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245</a:t>
            </a:fld>
            <a:endParaRPr lang="zh-CN" altLang="en-US"/>
          </a:p>
        </p:txBody>
      </p:sp>
    </p:spTree>
    <p:extLst>
      <p:ext uri="{BB962C8B-B14F-4D97-AF65-F5344CB8AC3E}">
        <p14:creationId xmlns:p14="http://schemas.microsoft.com/office/powerpoint/2010/main" val="251364077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246</a:t>
            </a:fld>
            <a:endParaRPr lang="zh-CN" altLang="en-US"/>
          </a:p>
        </p:txBody>
      </p:sp>
    </p:spTree>
    <p:extLst>
      <p:ext uri="{BB962C8B-B14F-4D97-AF65-F5344CB8AC3E}">
        <p14:creationId xmlns:p14="http://schemas.microsoft.com/office/powerpoint/2010/main" val="84057774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247</a:t>
            </a:fld>
            <a:endParaRPr lang="zh-CN" altLang="en-US"/>
          </a:p>
        </p:txBody>
      </p:sp>
    </p:spTree>
    <p:extLst>
      <p:ext uri="{BB962C8B-B14F-4D97-AF65-F5344CB8AC3E}">
        <p14:creationId xmlns:p14="http://schemas.microsoft.com/office/powerpoint/2010/main" val="120793782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248</a:t>
            </a:fld>
            <a:endParaRPr lang="zh-CN" altLang="en-US"/>
          </a:p>
        </p:txBody>
      </p:sp>
    </p:spTree>
    <p:extLst>
      <p:ext uri="{BB962C8B-B14F-4D97-AF65-F5344CB8AC3E}">
        <p14:creationId xmlns:p14="http://schemas.microsoft.com/office/powerpoint/2010/main" val="1405476025"/>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249</a:t>
            </a:fld>
            <a:endParaRPr lang="zh-CN" altLang="en-US"/>
          </a:p>
        </p:txBody>
      </p:sp>
    </p:spTree>
    <p:extLst>
      <p:ext uri="{BB962C8B-B14F-4D97-AF65-F5344CB8AC3E}">
        <p14:creationId xmlns:p14="http://schemas.microsoft.com/office/powerpoint/2010/main" val="904469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a:t>
            </a:fld>
            <a:endParaRPr lang="zh-CN" altLang="en-US"/>
          </a:p>
        </p:txBody>
      </p:sp>
    </p:spTree>
    <p:extLst>
      <p:ext uri="{BB962C8B-B14F-4D97-AF65-F5344CB8AC3E}">
        <p14:creationId xmlns:p14="http://schemas.microsoft.com/office/powerpoint/2010/main" val="148243468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250</a:t>
            </a:fld>
            <a:endParaRPr lang="zh-CN" altLang="en-US"/>
          </a:p>
        </p:txBody>
      </p:sp>
    </p:spTree>
    <p:extLst>
      <p:ext uri="{BB962C8B-B14F-4D97-AF65-F5344CB8AC3E}">
        <p14:creationId xmlns:p14="http://schemas.microsoft.com/office/powerpoint/2010/main" val="46479190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251</a:t>
            </a:fld>
            <a:endParaRPr lang="zh-CN" altLang="en-US"/>
          </a:p>
        </p:txBody>
      </p:sp>
    </p:spTree>
    <p:extLst>
      <p:ext uri="{BB962C8B-B14F-4D97-AF65-F5344CB8AC3E}">
        <p14:creationId xmlns:p14="http://schemas.microsoft.com/office/powerpoint/2010/main" val="173542525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252</a:t>
            </a:fld>
            <a:endParaRPr lang="zh-CN" altLang="en-US"/>
          </a:p>
        </p:txBody>
      </p:sp>
    </p:spTree>
    <p:extLst>
      <p:ext uri="{BB962C8B-B14F-4D97-AF65-F5344CB8AC3E}">
        <p14:creationId xmlns:p14="http://schemas.microsoft.com/office/powerpoint/2010/main" val="291274154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253</a:t>
            </a:fld>
            <a:endParaRPr lang="zh-CN" altLang="en-US"/>
          </a:p>
        </p:txBody>
      </p:sp>
    </p:spTree>
    <p:extLst>
      <p:ext uri="{BB962C8B-B14F-4D97-AF65-F5344CB8AC3E}">
        <p14:creationId xmlns:p14="http://schemas.microsoft.com/office/powerpoint/2010/main" val="159507258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254</a:t>
            </a:fld>
            <a:endParaRPr lang="zh-CN" altLang="en-US"/>
          </a:p>
        </p:txBody>
      </p:sp>
    </p:spTree>
    <p:extLst>
      <p:ext uri="{BB962C8B-B14F-4D97-AF65-F5344CB8AC3E}">
        <p14:creationId xmlns:p14="http://schemas.microsoft.com/office/powerpoint/2010/main" val="22974844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255</a:t>
            </a:fld>
            <a:endParaRPr lang="zh-CN" altLang="en-US"/>
          </a:p>
        </p:txBody>
      </p:sp>
    </p:spTree>
    <p:extLst>
      <p:ext uri="{BB962C8B-B14F-4D97-AF65-F5344CB8AC3E}">
        <p14:creationId xmlns:p14="http://schemas.microsoft.com/office/powerpoint/2010/main" val="3373228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256</a:t>
            </a:fld>
            <a:endParaRPr lang="zh-CN" altLang="en-US"/>
          </a:p>
        </p:txBody>
      </p:sp>
    </p:spTree>
    <p:extLst>
      <p:ext uri="{BB962C8B-B14F-4D97-AF65-F5344CB8AC3E}">
        <p14:creationId xmlns:p14="http://schemas.microsoft.com/office/powerpoint/2010/main" val="71618800"/>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257</a:t>
            </a:fld>
            <a:endParaRPr lang="zh-CN" altLang="en-US"/>
          </a:p>
        </p:txBody>
      </p:sp>
    </p:spTree>
    <p:extLst>
      <p:ext uri="{BB962C8B-B14F-4D97-AF65-F5344CB8AC3E}">
        <p14:creationId xmlns:p14="http://schemas.microsoft.com/office/powerpoint/2010/main" val="2868652462"/>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258</a:t>
            </a:fld>
            <a:endParaRPr lang="zh-CN" altLang="en-US"/>
          </a:p>
        </p:txBody>
      </p:sp>
    </p:spTree>
    <p:extLst>
      <p:ext uri="{BB962C8B-B14F-4D97-AF65-F5344CB8AC3E}">
        <p14:creationId xmlns:p14="http://schemas.microsoft.com/office/powerpoint/2010/main" val="1055018301"/>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CED1EE5-BDC7-420E-AAAB-81BE73294ED5}" type="slidenum">
              <a:rPr lang="zh-CN" altLang="en-US" smtClean="0"/>
              <a:t>259</a:t>
            </a:fld>
            <a:endParaRPr lang="zh-CN" altLang="en-US"/>
          </a:p>
        </p:txBody>
      </p:sp>
    </p:spTree>
    <p:extLst>
      <p:ext uri="{BB962C8B-B14F-4D97-AF65-F5344CB8AC3E}">
        <p14:creationId xmlns:p14="http://schemas.microsoft.com/office/powerpoint/2010/main" val="1099597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a:t>
            </a:fld>
            <a:endParaRPr lang="zh-CN" altLang="en-US"/>
          </a:p>
        </p:txBody>
      </p:sp>
    </p:spTree>
    <p:extLst>
      <p:ext uri="{BB962C8B-B14F-4D97-AF65-F5344CB8AC3E}">
        <p14:creationId xmlns:p14="http://schemas.microsoft.com/office/powerpoint/2010/main" val="171929162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260</a:t>
            </a:fld>
            <a:endParaRPr lang="zh-CN" altLang="en-US"/>
          </a:p>
        </p:txBody>
      </p:sp>
    </p:spTree>
    <p:extLst>
      <p:ext uri="{BB962C8B-B14F-4D97-AF65-F5344CB8AC3E}">
        <p14:creationId xmlns:p14="http://schemas.microsoft.com/office/powerpoint/2010/main" val="408864480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261</a:t>
            </a:fld>
            <a:endParaRPr lang="zh-CN" altLang="en-US"/>
          </a:p>
        </p:txBody>
      </p:sp>
    </p:spTree>
    <p:extLst>
      <p:ext uri="{BB962C8B-B14F-4D97-AF65-F5344CB8AC3E}">
        <p14:creationId xmlns:p14="http://schemas.microsoft.com/office/powerpoint/2010/main" val="3524654723"/>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262</a:t>
            </a:fld>
            <a:endParaRPr lang="zh-CN" altLang="en-US"/>
          </a:p>
        </p:txBody>
      </p:sp>
    </p:spTree>
    <p:extLst>
      <p:ext uri="{BB962C8B-B14F-4D97-AF65-F5344CB8AC3E}">
        <p14:creationId xmlns:p14="http://schemas.microsoft.com/office/powerpoint/2010/main" val="173560314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263</a:t>
            </a:fld>
            <a:endParaRPr lang="zh-CN" altLang="en-US"/>
          </a:p>
        </p:txBody>
      </p:sp>
    </p:spTree>
    <p:extLst>
      <p:ext uri="{BB962C8B-B14F-4D97-AF65-F5344CB8AC3E}">
        <p14:creationId xmlns:p14="http://schemas.microsoft.com/office/powerpoint/2010/main" val="627675150"/>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264</a:t>
            </a:fld>
            <a:endParaRPr lang="zh-CN" altLang="en-US"/>
          </a:p>
        </p:txBody>
      </p:sp>
    </p:spTree>
    <p:extLst>
      <p:ext uri="{BB962C8B-B14F-4D97-AF65-F5344CB8AC3E}">
        <p14:creationId xmlns:p14="http://schemas.microsoft.com/office/powerpoint/2010/main" val="257924872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265</a:t>
            </a:fld>
            <a:endParaRPr lang="zh-CN" altLang="en-US"/>
          </a:p>
        </p:txBody>
      </p:sp>
    </p:spTree>
    <p:extLst>
      <p:ext uri="{BB962C8B-B14F-4D97-AF65-F5344CB8AC3E}">
        <p14:creationId xmlns:p14="http://schemas.microsoft.com/office/powerpoint/2010/main" val="358498245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266</a:t>
            </a:fld>
            <a:endParaRPr lang="zh-CN" altLang="en-US"/>
          </a:p>
        </p:txBody>
      </p:sp>
    </p:spTree>
    <p:extLst>
      <p:ext uri="{BB962C8B-B14F-4D97-AF65-F5344CB8AC3E}">
        <p14:creationId xmlns:p14="http://schemas.microsoft.com/office/powerpoint/2010/main" val="60111053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267</a:t>
            </a:fld>
            <a:endParaRPr lang="zh-CN" altLang="en-US"/>
          </a:p>
        </p:txBody>
      </p:sp>
    </p:spTree>
    <p:extLst>
      <p:ext uri="{BB962C8B-B14F-4D97-AF65-F5344CB8AC3E}">
        <p14:creationId xmlns:p14="http://schemas.microsoft.com/office/powerpoint/2010/main" val="11191214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268</a:t>
            </a:fld>
            <a:endParaRPr lang="zh-CN" altLang="en-US"/>
          </a:p>
        </p:txBody>
      </p:sp>
    </p:spTree>
    <p:extLst>
      <p:ext uri="{BB962C8B-B14F-4D97-AF65-F5344CB8AC3E}">
        <p14:creationId xmlns:p14="http://schemas.microsoft.com/office/powerpoint/2010/main" val="10554638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269</a:t>
            </a:fld>
            <a:endParaRPr lang="zh-CN" altLang="en-US"/>
          </a:p>
        </p:txBody>
      </p:sp>
    </p:spTree>
    <p:extLst>
      <p:ext uri="{BB962C8B-B14F-4D97-AF65-F5344CB8AC3E}">
        <p14:creationId xmlns:p14="http://schemas.microsoft.com/office/powerpoint/2010/main" val="305692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a:t>
            </a:fld>
            <a:endParaRPr lang="zh-CN" altLang="en-US"/>
          </a:p>
        </p:txBody>
      </p:sp>
    </p:spTree>
    <p:extLst>
      <p:ext uri="{BB962C8B-B14F-4D97-AF65-F5344CB8AC3E}">
        <p14:creationId xmlns:p14="http://schemas.microsoft.com/office/powerpoint/2010/main" val="148152401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270</a:t>
            </a:fld>
            <a:endParaRPr lang="zh-CN" altLang="en-US"/>
          </a:p>
        </p:txBody>
      </p:sp>
    </p:spTree>
    <p:extLst>
      <p:ext uri="{BB962C8B-B14F-4D97-AF65-F5344CB8AC3E}">
        <p14:creationId xmlns:p14="http://schemas.microsoft.com/office/powerpoint/2010/main" val="93865037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271</a:t>
            </a:fld>
            <a:endParaRPr lang="zh-CN" altLang="en-US"/>
          </a:p>
        </p:txBody>
      </p:sp>
    </p:spTree>
    <p:extLst>
      <p:ext uri="{BB962C8B-B14F-4D97-AF65-F5344CB8AC3E}">
        <p14:creationId xmlns:p14="http://schemas.microsoft.com/office/powerpoint/2010/main" val="1190103832"/>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272</a:t>
            </a:fld>
            <a:endParaRPr lang="zh-CN" altLang="en-US"/>
          </a:p>
        </p:txBody>
      </p:sp>
    </p:spTree>
    <p:extLst>
      <p:ext uri="{BB962C8B-B14F-4D97-AF65-F5344CB8AC3E}">
        <p14:creationId xmlns:p14="http://schemas.microsoft.com/office/powerpoint/2010/main" val="1483570820"/>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273</a:t>
            </a:fld>
            <a:endParaRPr lang="zh-CN" altLang="en-US"/>
          </a:p>
        </p:txBody>
      </p:sp>
    </p:spTree>
    <p:extLst>
      <p:ext uri="{BB962C8B-B14F-4D97-AF65-F5344CB8AC3E}">
        <p14:creationId xmlns:p14="http://schemas.microsoft.com/office/powerpoint/2010/main" val="4236034716"/>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274</a:t>
            </a:fld>
            <a:endParaRPr lang="zh-CN" altLang="en-US"/>
          </a:p>
        </p:txBody>
      </p:sp>
    </p:spTree>
    <p:extLst>
      <p:ext uri="{BB962C8B-B14F-4D97-AF65-F5344CB8AC3E}">
        <p14:creationId xmlns:p14="http://schemas.microsoft.com/office/powerpoint/2010/main" val="199214056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275</a:t>
            </a:fld>
            <a:endParaRPr lang="zh-CN" altLang="en-US"/>
          </a:p>
        </p:txBody>
      </p:sp>
    </p:spTree>
    <p:extLst>
      <p:ext uri="{BB962C8B-B14F-4D97-AF65-F5344CB8AC3E}">
        <p14:creationId xmlns:p14="http://schemas.microsoft.com/office/powerpoint/2010/main" val="245639737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276</a:t>
            </a:fld>
            <a:endParaRPr lang="zh-CN" altLang="en-US"/>
          </a:p>
        </p:txBody>
      </p:sp>
    </p:spTree>
    <p:extLst>
      <p:ext uri="{BB962C8B-B14F-4D97-AF65-F5344CB8AC3E}">
        <p14:creationId xmlns:p14="http://schemas.microsoft.com/office/powerpoint/2010/main" val="168577730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277</a:t>
            </a:fld>
            <a:endParaRPr lang="zh-CN" altLang="en-US"/>
          </a:p>
        </p:txBody>
      </p:sp>
    </p:spTree>
    <p:extLst>
      <p:ext uri="{BB962C8B-B14F-4D97-AF65-F5344CB8AC3E}">
        <p14:creationId xmlns:p14="http://schemas.microsoft.com/office/powerpoint/2010/main" val="3076950897"/>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278</a:t>
            </a:fld>
            <a:endParaRPr lang="zh-CN" altLang="en-US"/>
          </a:p>
        </p:txBody>
      </p:sp>
    </p:spTree>
    <p:extLst>
      <p:ext uri="{BB962C8B-B14F-4D97-AF65-F5344CB8AC3E}">
        <p14:creationId xmlns:p14="http://schemas.microsoft.com/office/powerpoint/2010/main" val="37279737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279</a:t>
            </a:fld>
            <a:endParaRPr lang="zh-CN" altLang="en-US"/>
          </a:p>
        </p:txBody>
      </p:sp>
    </p:spTree>
    <p:extLst>
      <p:ext uri="{BB962C8B-B14F-4D97-AF65-F5344CB8AC3E}">
        <p14:creationId xmlns:p14="http://schemas.microsoft.com/office/powerpoint/2010/main" val="1386975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a:t>
            </a:fld>
            <a:endParaRPr lang="zh-CN" altLang="en-US"/>
          </a:p>
        </p:txBody>
      </p:sp>
    </p:spTree>
    <p:extLst>
      <p:ext uri="{BB962C8B-B14F-4D97-AF65-F5344CB8AC3E}">
        <p14:creationId xmlns:p14="http://schemas.microsoft.com/office/powerpoint/2010/main" val="3016507629"/>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280</a:t>
            </a:fld>
            <a:endParaRPr lang="zh-CN" altLang="en-US"/>
          </a:p>
        </p:txBody>
      </p:sp>
    </p:spTree>
    <p:extLst>
      <p:ext uri="{BB962C8B-B14F-4D97-AF65-F5344CB8AC3E}">
        <p14:creationId xmlns:p14="http://schemas.microsoft.com/office/powerpoint/2010/main" val="2125022250"/>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281</a:t>
            </a:fld>
            <a:endParaRPr lang="zh-CN" altLang="en-US"/>
          </a:p>
        </p:txBody>
      </p:sp>
    </p:spTree>
    <p:extLst>
      <p:ext uri="{BB962C8B-B14F-4D97-AF65-F5344CB8AC3E}">
        <p14:creationId xmlns:p14="http://schemas.microsoft.com/office/powerpoint/2010/main" val="3927952253"/>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282</a:t>
            </a:fld>
            <a:endParaRPr lang="zh-CN" altLang="en-US"/>
          </a:p>
        </p:txBody>
      </p:sp>
    </p:spTree>
    <p:extLst>
      <p:ext uri="{BB962C8B-B14F-4D97-AF65-F5344CB8AC3E}">
        <p14:creationId xmlns:p14="http://schemas.microsoft.com/office/powerpoint/2010/main" val="402698860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283</a:t>
            </a:fld>
            <a:endParaRPr lang="zh-CN" altLang="en-US"/>
          </a:p>
        </p:txBody>
      </p:sp>
    </p:spTree>
    <p:extLst>
      <p:ext uri="{BB962C8B-B14F-4D97-AF65-F5344CB8AC3E}">
        <p14:creationId xmlns:p14="http://schemas.microsoft.com/office/powerpoint/2010/main" val="169662789"/>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284</a:t>
            </a:fld>
            <a:endParaRPr lang="zh-CN" altLang="en-US"/>
          </a:p>
        </p:txBody>
      </p:sp>
    </p:spTree>
    <p:extLst>
      <p:ext uri="{BB962C8B-B14F-4D97-AF65-F5344CB8AC3E}">
        <p14:creationId xmlns:p14="http://schemas.microsoft.com/office/powerpoint/2010/main" val="169876660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285</a:t>
            </a:fld>
            <a:endParaRPr lang="zh-CN" altLang="en-US"/>
          </a:p>
        </p:txBody>
      </p:sp>
    </p:spTree>
    <p:extLst>
      <p:ext uri="{BB962C8B-B14F-4D97-AF65-F5344CB8AC3E}">
        <p14:creationId xmlns:p14="http://schemas.microsoft.com/office/powerpoint/2010/main" val="482218211"/>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286</a:t>
            </a:fld>
            <a:endParaRPr lang="zh-CN" altLang="en-US"/>
          </a:p>
        </p:txBody>
      </p:sp>
    </p:spTree>
    <p:extLst>
      <p:ext uri="{BB962C8B-B14F-4D97-AF65-F5344CB8AC3E}">
        <p14:creationId xmlns:p14="http://schemas.microsoft.com/office/powerpoint/2010/main" val="166383143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287</a:t>
            </a:fld>
            <a:endParaRPr lang="zh-CN" altLang="en-US"/>
          </a:p>
        </p:txBody>
      </p:sp>
    </p:spTree>
    <p:extLst>
      <p:ext uri="{BB962C8B-B14F-4D97-AF65-F5344CB8AC3E}">
        <p14:creationId xmlns:p14="http://schemas.microsoft.com/office/powerpoint/2010/main" val="1207502910"/>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288</a:t>
            </a:fld>
            <a:endParaRPr lang="zh-CN" altLang="en-US"/>
          </a:p>
        </p:txBody>
      </p:sp>
    </p:spTree>
    <p:extLst>
      <p:ext uri="{BB962C8B-B14F-4D97-AF65-F5344CB8AC3E}">
        <p14:creationId xmlns:p14="http://schemas.microsoft.com/office/powerpoint/2010/main" val="28987046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289</a:t>
            </a:fld>
            <a:endParaRPr lang="zh-CN" altLang="en-US"/>
          </a:p>
        </p:txBody>
      </p:sp>
    </p:spTree>
    <p:extLst>
      <p:ext uri="{BB962C8B-B14F-4D97-AF65-F5344CB8AC3E}">
        <p14:creationId xmlns:p14="http://schemas.microsoft.com/office/powerpoint/2010/main" val="252784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a:t>
            </a:fld>
            <a:endParaRPr lang="zh-CN" altLang="en-US"/>
          </a:p>
        </p:txBody>
      </p:sp>
    </p:spTree>
    <p:extLst>
      <p:ext uri="{BB962C8B-B14F-4D97-AF65-F5344CB8AC3E}">
        <p14:creationId xmlns:p14="http://schemas.microsoft.com/office/powerpoint/2010/main" val="105268004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290</a:t>
            </a:fld>
            <a:endParaRPr lang="zh-CN" altLang="en-US"/>
          </a:p>
        </p:txBody>
      </p:sp>
    </p:spTree>
    <p:extLst>
      <p:ext uri="{BB962C8B-B14F-4D97-AF65-F5344CB8AC3E}">
        <p14:creationId xmlns:p14="http://schemas.microsoft.com/office/powerpoint/2010/main" val="2876554538"/>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291</a:t>
            </a:fld>
            <a:endParaRPr lang="zh-CN" altLang="en-US"/>
          </a:p>
        </p:txBody>
      </p:sp>
    </p:spTree>
    <p:extLst>
      <p:ext uri="{BB962C8B-B14F-4D97-AF65-F5344CB8AC3E}">
        <p14:creationId xmlns:p14="http://schemas.microsoft.com/office/powerpoint/2010/main" val="1944499658"/>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292</a:t>
            </a:fld>
            <a:endParaRPr lang="zh-CN" altLang="en-US"/>
          </a:p>
        </p:txBody>
      </p:sp>
    </p:spTree>
    <p:extLst>
      <p:ext uri="{BB962C8B-B14F-4D97-AF65-F5344CB8AC3E}">
        <p14:creationId xmlns:p14="http://schemas.microsoft.com/office/powerpoint/2010/main" val="3598373380"/>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293</a:t>
            </a:fld>
            <a:endParaRPr lang="zh-CN" altLang="en-US"/>
          </a:p>
        </p:txBody>
      </p:sp>
    </p:spTree>
    <p:extLst>
      <p:ext uri="{BB962C8B-B14F-4D97-AF65-F5344CB8AC3E}">
        <p14:creationId xmlns:p14="http://schemas.microsoft.com/office/powerpoint/2010/main" val="2931374007"/>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294</a:t>
            </a:fld>
            <a:endParaRPr lang="zh-CN" altLang="en-US"/>
          </a:p>
        </p:txBody>
      </p:sp>
    </p:spTree>
    <p:extLst>
      <p:ext uri="{BB962C8B-B14F-4D97-AF65-F5344CB8AC3E}">
        <p14:creationId xmlns:p14="http://schemas.microsoft.com/office/powerpoint/2010/main" val="260735736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295</a:t>
            </a:fld>
            <a:endParaRPr lang="zh-CN" altLang="en-US"/>
          </a:p>
        </p:txBody>
      </p:sp>
    </p:spTree>
    <p:extLst>
      <p:ext uri="{BB962C8B-B14F-4D97-AF65-F5344CB8AC3E}">
        <p14:creationId xmlns:p14="http://schemas.microsoft.com/office/powerpoint/2010/main" val="1052622068"/>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296</a:t>
            </a:fld>
            <a:endParaRPr lang="zh-CN" altLang="en-US"/>
          </a:p>
        </p:txBody>
      </p:sp>
    </p:spTree>
    <p:extLst>
      <p:ext uri="{BB962C8B-B14F-4D97-AF65-F5344CB8AC3E}">
        <p14:creationId xmlns:p14="http://schemas.microsoft.com/office/powerpoint/2010/main" val="222618663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297</a:t>
            </a:fld>
            <a:endParaRPr lang="zh-CN" altLang="en-US"/>
          </a:p>
        </p:txBody>
      </p:sp>
    </p:spTree>
    <p:extLst>
      <p:ext uri="{BB962C8B-B14F-4D97-AF65-F5344CB8AC3E}">
        <p14:creationId xmlns:p14="http://schemas.microsoft.com/office/powerpoint/2010/main" val="299878829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298</a:t>
            </a:fld>
            <a:endParaRPr lang="zh-CN" altLang="en-US"/>
          </a:p>
        </p:txBody>
      </p:sp>
    </p:spTree>
    <p:extLst>
      <p:ext uri="{BB962C8B-B14F-4D97-AF65-F5344CB8AC3E}">
        <p14:creationId xmlns:p14="http://schemas.microsoft.com/office/powerpoint/2010/main" val="120379994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299</a:t>
            </a:fld>
            <a:endParaRPr lang="zh-CN" altLang="en-US"/>
          </a:p>
        </p:txBody>
      </p:sp>
    </p:spTree>
    <p:extLst>
      <p:ext uri="{BB962C8B-B14F-4D97-AF65-F5344CB8AC3E}">
        <p14:creationId xmlns:p14="http://schemas.microsoft.com/office/powerpoint/2010/main" val="113455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a:t>
            </a:fld>
            <a:endParaRPr lang="zh-CN" altLang="en-US"/>
          </a:p>
        </p:txBody>
      </p:sp>
    </p:spTree>
    <p:extLst>
      <p:ext uri="{BB962C8B-B14F-4D97-AF65-F5344CB8AC3E}">
        <p14:creationId xmlns:p14="http://schemas.microsoft.com/office/powerpoint/2010/main" val="971302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a:t>
            </a:fld>
            <a:endParaRPr lang="zh-CN" altLang="en-US"/>
          </a:p>
        </p:txBody>
      </p:sp>
    </p:spTree>
    <p:extLst>
      <p:ext uri="{BB962C8B-B14F-4D97-AF65-F5344CB8AC3E}">
        <p14:creationId xmlns:p14="http://schemas.microsoft.com/office/powerpoint/2010/main" val="1539685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300</a:t>
            </a:fld>
            <a:endParaRPr lang="zh-CN" altLang="en-US"/>
          </a:p>
        </p:txBody>
      </p:sp>
    </p:spTree>
    <p:extLst>
      <p:ext uri="{BB962C8B-B14F-4D97-AF65-F5344CB8AC3E}">
        <p14:creationId xmlns:p14="http://schemas.microsoft.com/office/powerpoint/2010/main" val="4203737394"/>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301</a:t>
            </a:fld>
            <a:endParaRPr lang="zh-CN" altLang="en-US"/>
          </a:p>
        </p:txBody>
      </p:sp>
    </p:spTree>
    <p:extLst>
      <p:ext uri="{BB962C8B-B14F-4D97-AF65-F5344CB8AC3E}">
        <p14:creationId xmlns:p14="http://schemas.microsoft.com/office/powerpoint/2010/main" val="1450361571"/>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302</a:t>
            </a:fld>
            <a:endParaRPr lang="zh-CN" altLang="en-US"/>
          </a:p>
        </p:txBody>
      </p:sp>
    </p:spTree>
    <p:extLst>
      <p:ext uri="{BB962C8B-B14F-4D97-AF65-F5344CB8AC3E}">
        <p14:creationId xmlns:p14="http://schemas.microsoft.com/office/powerpoint/2010/main" val="864270206"/>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303</a:t>
            </a:fld>
            <a:endParaRPr lang="zh-CN" altLang="en-US"/>
          </a:p>
        </p:txBody>
      </p:sp>
    </p:spTree>
    <p:extLst>
      <p:ext uri="{BB962C8B-B14F-4D97-AF65-F5344CB8AC3E}">
        <p14:creationId xmlns:p14="http://schemas.microsoft.com/office/powerpoint/2010/main" val="2248135143"/>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304</a:t>
            </a:fld>
            <a:endParaRPr lang="zh-CN" altLang="en-US"/>
          </a:p>
        </p:txBody>
      </p:sp>
    </p:spTree>
    <p:extLst>
      <p:ext uri="{BB962C8B-B14F-4D97-AF65-F5344CB8AC3E}">
        <p14:creationId xmlns:p14="http://schemas.microsoft.com/office/powerpoint/2010/main" val="3556101280"/>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305</a:t>
            </a:fld>
            <a:endParaRPr lang="zh-CN" altLang="en-US"/>
          </a:p>
        </p:txBody>
      </p:sp>
    </p:spTree>
    <p:extLst>
      <p:ext uri="{BB962C8B-B14F-4D97-AF65-F5344CB8AC3E}">
        <p14:creationId xmlns:p14="http://schemas.microsoft.com/office/powerpoint/2010/main" val="403224554"/>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306</a:t>
            </a:fld>
            <a:endParaRPr lang="zh-CN" altLang="en-US"/>
          </a:p>
        </p:txBody>
      </p:sp>
    </p:spTree>
    <p:extLst>
      <p:ext uri="{BB962C8B-B14F-4D97-AF65-F5344CB8AC3E}">
        <p14:creationId xmlns:p14="http://schemas.microsoft.com/office/powerpoint/2010/main" val="293462225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307</a:t>
            </a:fld>
            <a:endParaRPr lang="zh-CN" altLang="en-US"/>
          </a:p>
        </p:txBody>
      </p:sp>
    </p:spTree>
    <p:extLst>
      <p:ext uri="{BB962C8B-B14F-4D97-AF65-F5344CB8AC3E}">
        <p14:creationId xmlns:p14="http://schemas.microsoft.com/office/powerpoint/2010/main" val="235882611"/>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308</a:t>
            </a:fld>
            <a:endParaRPr lang="zh-CN" altLang="en-US"/>
          </a:p>
        </p:txBody>
      </p:sp>
    </p:spTree>
    <p:extLst>
      <p:ext uri="{BB962C8B-B14F-4D97-AF65-F5344CB8AC3E}">
        <p14:creationId xmlns:p14="http://schemas.microsoft.com/office/powerpoint/2010/main" val="2158399872"/>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309</a:t>
            </a:fld>
            <a:endParaRPr lang="zh-CN" altLang="en-US"/>
          </a:p>
        </p:txBody>
      </p:sp>
    </p:spTree>
    <p:extLst>
      <p:ext uri="{BB962C8B-B14F-4D97-AF65-F5344CB8AC3E}">
        <p14:creationId xmlns:p14="http://schemas.microsoft.com/office/powerpoint/2010/main" val="3217013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a:t>
            </a:fld>
            <a:endParaRPr lang="zh-CN" altLang="en-US"/>
          </a:p>
        </p:txBody>
      </p:sp>
    </p:spTree>
    <p:extLst>
      <p:ext uri="{BB962C8B-B14F-4D97-AF65-F5344CB8AC3E}">
        <p14:creationId xmlns:p14="http://schemas.microsoft.com/office/powerpoint/2010/main" val="2913425498"/>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310</a:t>
            </a:fld>
            <a:endParaRPr lang="zh-CN" altLang="en-US"/>
          </a:p>
        </p:txBody>
      </p:sp>
    </p:spTree>
    <p:extLst>
      <p:ext uri="{BB962C8B-B14F-4D97-AF65-F5344CB8AC3E}">
        <p14:creationId xmlns:p14="http://schemas.microsoft.com/office/powerpoint/2010/main" val="139492279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311</a:t>
            </a:fld>
            <a:endParaRPr lang="zh-CN" altLang="en-US"/>
          </a:p>
        </p:txBody>
      </p:sp>
    </p:spTree>
    <p:extLst>
      <p:ext uri="{BB962C8B-B14F-4D97-AF65-F5344CB8AC3E}">
        <p14:creationId xmlns:p14="http://schemas.microsoft.com/office/powerpoint/2010/main" val="296808882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312</a:t>
            </a:fld>
            <a:endParaRPr lang="zh-CN" altLang="en-US"/>
          </a:p>
        </p:txBody>
      </p:sp>
    </p:spTree>
    <p:extLst>
      <p:ext uri="{BB962C8B-B14F-4D97-AF65-F5344CB8AC3E}">
        <p14:creationId xmlns:p14="http://schemas.microsoft.com/office/powerpoint/2010/main" val="1994553451"/>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313</a:t>
            </a:fld>
            <a:endParaRPr lang="zh-CN" altLang="en-US"/>
          </a:p>
        </p:txBody>
      </p:sp>
    </p:spTree>
    <p:extLst>
      <p:ext uri="{BB962C8B-B14F-4D97-AF65-F5344CB8AC3E}">
        <p14:creationId xmlns:p14="http://schemas.microsoft.com/office/powerpoint/2010/main" val="986014275"/>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314</a:t>
            </a:fld>
            <a:endParaRPr lang="zh-CN" altLang="en-US"/>
          </a:p>
        </p:txBody>
      </p:sp>
    </p:spTree>
    <p:extLst>
      <p:ext uri="{BB962C8B-B14F-4D97-AF65-F5344CB8AC3E}">
        <p14:creationId xmlns:p14="http://schemas.microsoft.com/office/powerpoint/2010/main" val="457363362"/>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315</a:t>
            </a:fld>
            <a:endParaRPr lang="zh-CN" altLang="en-US"/>
          </a:p>
        </p:txBody>
      </p:sp>
    </p:spTree>
    <p:extLst>
      <p:ext uri="{BB962C8B-B14F-4D97-AF65-F5344CB8AC3E}">
        <p14:creationId xmlns:p14="http://schemas.microsoft.com/office/powerpoint/2010/main" val="276222108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316</a:t>
            </a:fld>
            <a:endParaRPr lang="zh-CN" altLang="en-US"/>
          </a:p>
        </p:txBody>
      </p:sp>
    </p:spTree>
    <p:extLst>
      <p:ext uri="{BB962C8B-B14F-4D97-AF65-F5344CB8AC3E}">
        <p14:creationId xmlns:p14="http://schemas.microsoft.com/office/powerpoint/2010/main" val="3244561538"/>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317</a:t>
            </a:fld>
            <a:endParaRPr lang="zh-CN" altLang="en-US"/>
          </a:p>
        </p:txBody>
      </p:sp>
    </p:spTree>
    <p:extLst>
      <p:ext uri="{BB962C8B-B14F-4D97-AF65-F5344CB8AC3E}">
        <p14:creationId xmlns:p14="http://schemas.microsoft.com/office/powerpoint/2010/main" val="1770891199"/>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318</a:t>
            </a:fld>
            <a:endParaRPr lang="zh-CN" altLang="en-US"/>
          </a:p>
        </p:txBody>
      </p:sp>
    </p:spTree>
    <p:extLst>
      <p:ext uri="{BB962C8B-B14F-4D97-AF65-F5344CB8AC3E}">
        <p14:creationId xmlns:p14="http://schemas.microsoft.com/office/powerpoint/2010/main" val="4039668987"/>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319</a:t>
            </a:fld>
            <a:endParaRPr lang="zh-CN" altLang="en-US"/>
          </a:p>
        </p:txBody>
      </p:sp>
    </p:spTree>
    <p:extLst>
      <p:ext uri="{BB962C8B-B14F-4D97-AF65-F5344CB8AC3E}">
        <p14:creationId xmlns:p14="http://schemas.microsoft.com/office/powerpoint/2010/main" val="1901184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a:t>
            </a:fld>
            <a:endParaRPr lang="zh-CN" altLang="en-US"/>
          </a:p>
        </p:txBody>
      </p:sp>
    </p:spTree>
    <p:extLst>
      <p:ext uri="{BB962C8B-B14F-4D97-AF65-F5344CB8AC3E}">
        <p14:creationId xmlns:p14="http://schemas.microsoft.com/office/powerpoint/2010/main" val="2210677499"/>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320</a:t>
            </a:fld>
            <a:endParaRPr lang="zh-CN" altLang="en-US"/>
          </a:p>
        </p:txBody>
      </p:sp>
    </p:spTree>
    <p:extLst>
      <p:ext uri="{BB962C8B-B14F-4D97-AF65-F5344CB8AC3E}">
        <p14:creationId xmlns:p14="http://schemas.microsoft.com/office/powerpoint/2010/main" val="338903034"/>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321</a:t>
            </a:fld>
            <a:endParaRPr lang="zh-CN" altLang="en-US"/>
          </a:p>
        </p:txBody>
      </p:sp>
    </p:spTree>
    <p:extLst>
      <p:ext uri="{BB962C8B-B14F-4D97-AF65-F5344CB8AC3E}">
        <p14:creationId xmlns:p14="http://schemas.microsoft.com/office/powerpoint/2010/main" val="2396549663"/>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322</a:t>
            </a:fld>
            <a:endParaRPr lang="zh-CN" altLang="en-US"/>
          </a:p>
        </p:txBody>
      </p:sp>
    </p:spTree>
    <p:extLst>
      <p:ext uri="{BB962C8B-B14F-4D97-AF65-F5344CB8AC3E}">
        <p14:creationId xmlns:p14="http://schemas.microsoft.com/office/powerpoint/2010/main" val="3659657018"/>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323</a:t>
            </a:fld>
            <a:endParaRPr lang="zh-CN" altLang="en-US"/>
          </a:p>
        </p:txBody>
      </p:sp>
    </p:spTree>
    <p:extLst>
      <p:ext uri="{BB962C8B-B14F-4D97-AF65-F5344CB8AC3E}">
        <p14:creationId xmlns:p14="http://schemas.microsoft.com/office/powerpoint/2010/main" val="2577338054"/>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324</a:t>
            </a:fld>
            <a:endParaRPr lang="zh-CN" altLang="en-US"/>
          </a:p>
        </p:txBody>
      </p:sp>
    </p:spTree>
    <p:extLst>
      <p:ext uri="{BB962C8B-B14F-4D97-AF65-F5344CB8AC3E}">
        <p14:creationId xmlns:p14="http://schemas.microsoft.com/office/powerpoint/2010/main" val="4234173359"/>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325</a:t>
            </a:fld>
            <a:endParaRPr lang="zh-CN" altLang="en-US"/>
          </a:p>
        </p:txBody>
      </p:sp>
    </p:spTree>
    <p:extLst>
      <p:ext uri="{BB962C8B-B14F-4D97-AF65-F5344CB8AC3E}">
        <p14:creationId xmlns:p14="http://schemas.microsoft.com/office/powerpoint/2010/main" val="663032425"/>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326</a:t>
            </a:fld>
            <a:endParaRPr lang="zh-CN" altLang="en-US"/>
          </a:p>
        </p:txBody>
      </p:sp>
    </p:spTree>
    <p:extLst>
      <p:ext uri="{BB962C8B-B14F-4D97-AF65-F5344CB8AC3E}">
        <p14:creationId xmlns:p14="http://schemas.microsoft.com/office/powerpoint/2010/main" val="643455616"/>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327</a:t>
            </a:fld>
            <a:endParaRPr lang="zh-CN" altLang="en-US"/>
          </a:p>
        </p:txBody>
      </p:sp>
    </p:spTree>
    <p:extLst>
      <p:ext uri="{BB962C8B-B14F-4D97-AF65-F5344CB8AC3E}">
        <p14:creationId xmlns:p14="http://schemas.microsoft.com/office/powerpoint/2010/main" val="3129155188"/>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328</a:t>
            </a:fld>
            <a:endParaRPr lang="zh-CN" altLang="en-US"/>
          </a:p>
        </p:txBody>
      </p:sp>
    </p:spTree>
    <p:extLst>
      <p:ext uri="{BB962C8B-B14F-4D97-AF65-F5344CB8AC3E}">
        <p14:creationId xmlns:p14="http://schemas.microsoft.com/office/powerpoint/2010/main" val="1785666638"/>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329</a:t>
            </a:fld>
            <a:endParaRPr lang="zh-CN" altLang="en-US"/>
          </a:p>
        </p:txBody>
      </p:sp>
    </p:spTree>
    <p:extLst>
      <p:ext uri="{BB962C8B-B14F-4D97-AF65-F5344CB8AC3E}">
        <p14:creationId xmlns:p14="http://schemas.microsoft.com/office/powerpoint/2010/main" val="2573556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a:t>
            </a:fld>
            <a:endParaRPr lang="zh-CN" altLang="en-US"/>
          </a:p>
        </p:txBody>
      </p:sp>
    </p:spTree>
    <p:extLst>
      <p:ext uri="{BB962C8B-B14F-4D97-AF65-F5344CB8AC3E}">
        <p14:creationId xmlns:p14="http://schemas.microsoft.com/office/powerpoint/2010/main" val="3069286732"/>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330</a:t>
            </a:fld>
            <a:endParaRPr lang="zh-CN" altLang="en-US"/>
          </a:p>
        </p:txBody>
      </p:sp>
    </p:spTree>
    <p:extLst>
      <p:ext uri="{BB962C8B-B14F-4D97-AF65-F5344CB8AC3E}">
        <p14:creationId xmlns:p14="http://schemas.microsoft.com/office/powerpoint/2010/main" val="2601851795"/>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331</a:t>
            </a:fld>
            <a:endParaRPr lang="zh-CN" altLang="en-US"/>
          </a:p>
        </p:txBody>
      </p:sp>
    </p:spTree>
    <p:extLst>
      <p:ext uri="{BB962C8B-B14F-4D97-AF65-F5344CB8AC3E}">
        <p14:creationId xmlns:p14="http://schemas.microsoft.com/office/powerpoint/2010/main" val="409752116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332</a:t>
            </a:fld>
            <a:endParaRPr lang="zh-CN" altLang="en-US"/>
          </a:p>
        </p:txBody>
      </p:sp>
    </p:spTree>
    <p:extLst>
      <p:ext uri="{BB962C8B-B14F-4D97-AF65-F5344CB8AC3E}">
        <p14:creationId xmlns:p14="http://schemas.microsoft.com/office/powerpoint/2010/main" val="674865776"/>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333</a:t>
            </a:fld>
            <a:endParaRPr lang="zh-CN" altLang="en-US"/>
          </a:p>
        </p:txBody>
      </p:sp>
    </p:spTree>
    <p:extLst>
      <p:ext uri="{BB962C8B-B14F-4D97-AF65-F5344CB8AC3E}">
        <p14:creationId xmlns:p14="http://schemas.microsoft.com/office/powerpoint/2010/main" val="2044081548"/>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334</a:t>
            </a:fld>
            <a:endParaRPr lang="zh-CN" altLang="en-US"/>
          </a:p>
        </p:txBody>
      </p:sp>
    </p:spTree>
    <p:extLst>
      <p:ext uri="{BB962C8B-B14F-4D97-AF65-F5344CB8AC3E}">
        <p14:creationId xmlns:p14="http://schemas.microsoft.com/office/powerpoint/2010/main" val="395916388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335</a:t>
            </a:fld>
            <a:endParaRPr lang="zh-CN" altLang="en-US"/>
          </a:p>
        </p:txBody>
      </p:sp>
    </p:spTree>
    <p:extLst>
      <p:ext uri="{BB962C8B-B14F-4D97-AF65-F5344CB8AC3E}">
        <p14:creationId xmlns:p14="http://schemas.microsoft.com/office/powerpoint/2010/main" val="589066146"/>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336</a:t>
            </a:fld>
            <a:endParaRPr lang="zh-CN" altLang="en-US"/>
          </a:p>
        </p:txBody>
      </p:sp>
    </p:spTree>
    <p:extLst>
      <p:ext uri="{BB962C8B-B14F-4D97-AF65-F5344CB8AC3E}">
        <p14:creationId xmlns:p14="http://schemas.microsoft.com/office/powerpoint/2010/main" val="3320000614"/>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337</a:t>
            </a:fld>
            <a:endParaRPr lang="zh-CN" altLang="en-US"/>
          </a:p>
        </p:txBody>
      </p:sp>
    </p:spTree>
    <p:extLst>
      <p:ext uri="{BB962C8B-B14F-4D97-AF65-F5344CB8AC3E}">
        <p14:creationId xmlns:p14="http://schemas.microsoft.com/office/powerpoint/2010/main" val="1426587739"/>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338</a:t>
            </a:fld>
            <a:endParaRPr lang="zh-CN" altLang="en-US"/>
          </a:p>
        </p:txBody>
      </p:sp>
    </p:spTree>
    <p:extLst>
      <p:ext uri="{BB962C8B-B14F-4D97-AF65-F5344CB8AC3E}">
        <p14:creationId xmlns:p14="http://schemas.microsoft.com/office/powerpoint/2010/main" val="4120222303"/>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339</a:t>
            </a:fld>
            <a:endParaRPr lang="zh-CN" altLang="en-US"/>
          </a:p>
        </p:txBody>
      </p:sp>
    </p:spTree>
    <p:extLst>
      <p:ext uri="{BB962C8B-B14F-4D97-AF65-F5344CB8AC3E}">
        <p14:creationId xmlns:p14="http://schemas.microsoft.com/office/powerpoint/2010/main" val="226963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a:t>
            </a:fld>
            <a:endParaRPr lang="zh-CN" altLang="en-US"/>
          </a:p>
        </p:txBody>
      </p:sp>
    </p:spTree>
    <p:extLst>
      <p:ext uri="{BB962C8B-B14F-4D97-AF65-F5344CB8AC3E}">
        <p14:creationId xmlns:p14="http://schemas.microsoft.com/office/powerpoint/2010/main" val="2614333098"/>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340</a:t>
            </a:fld>
            <a:endParaRPr lang="zh-CN" altLang="en-US"/>
          </a:p>
        </p:txBody>
      </p:sp>
    </p:spTree>
    <p:extLst>
      <p:ext uri="{BB962C8B-B14F-4D97-AF65-F5344CB8AC3E}">
        <p14:creationId xmlns:p14="http://schemas.microsoft.com/office/powerpoint/2010/main" val="2775329818"/>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341</a:t>
            </a:fld>
            <a:endParaRPr lang="zh-CN" altLang="en-US"/>
          </a:p>
        </p:txBody>
      </p:sp>
    </p:spTree>
    <p:extLst>
      <p:ext uri="{BB962C8B-B14F-4D97-AF65-F5344CB8AC3E}">
        <p14:creationId xmlns:p14="http://schemas.microsoft.com/office/powerpoint/2010/main" val="200672158"/>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342</a:t>
            </a:fld>
            <a:endParaRPr lang="zh-CN" altLang="en-US"/>
          </a:p>
        </p:txBody>
      </p:sp>
    </p:spTree>
    <p:extLst>
      <p:ext uri="{BB962C8B-B14F-4D97-AF65-F5344CB8AC3E}">
        <p14:creationId xmlns:p14="http://schemas.microsoft.com/office/powerpoint/2010/main" val="3760538712"/>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343</a:t>
            </a:fld>
            <a:endParaRPr lang="zh-CN" altLang="en-US"/>
          </a:p>
        </p:txBody>
      </p:sp>
    </p:spTree>
    <p:extLst>
      <p:ext uri="{BB962C8B-B14F-4D97-AF65-F5344CB8AC3E}">
        <p14:creationId xmlns:p14="http://schemas.microsoft.com/office/powerpoint/2010/main" val="247672111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344</a:t>
            </a:fld>
            <a:endParaRPr lang="zh-CN" altLang="en-US"/>
          </a:p>
        </p:txBody>
      </p:sp>
    </p:spTree>
    <p:extLst>
      <p:ext uri="{BB962C8B-B14F-4D97-AF65-F5344CB8AC3E}">
        <p14:creationId xmlns:p14="http://schemas.microsoft.com/office/powerpoint/2010/main" val="1860554769"/>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345</a:t>
            </a:fld>
            <a:endParaRPr lang="zh-CN" altLang="en-US"/>
          </a:p>
        </p:txBody>
      </p:sp>
    </p:spTree>
    <p:extLst>
      <p:ext uri="{BB962C8B-B14F-4D97-AF65-F5344CB8AC3E}">
        <p14:creationId xmlns:p14="http://schemas.microsoft.com/office/powerpoint/2010/main" val="343418871"/>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346</a:t>
            </a:fld>
            <a:endParaRPr lang="zh-CN" altLang="en-US"/>
          </a:p>
        </p:txBody>
      </p:sp>
    </p:spTree>
    <p:extLst>
      <p:ext uri="{BB962C8B-B14F-4D97-AF65-F5344CB8AC3E}">
        <p14:creationId xmlns:p14="http://schemas.microsoft.com/office/powerpoint/2010/main" val="2672647770"/>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347</a:t>
            </a:fld>
            <a:endParaRPr lang="zh-CN" altLang="en-US"/>
          </a:p>
        </p:txBody>
      </p:sp>
    </p:spTree>
    <p:extLst>
      <p:ext uri="{BB962C8B-B14F-4D97-AF65-F5344CB8AC3E}">
        <p14:creationId xmlns:p14="http://schemas.microsoft.com/office/powerpoint/2010/main" val="3204120588"/>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348</a:t>
            </a:fld>
            <a:endParaRPr lang="zh-CN" altLang="en-US"/>
          </a:p>
        </p:txBody>
      </p:sp>
    </p:spTree>
    <p:extLst>
      <p:ext uri="{BB962C8B-B14F-4D97-AF65-F5344CB8AC3E}">
        <p14:creationId xmlns:p14="http://schemas.microsoft.com/office/powerpoint/2010/main" val="1299774761"/>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349</a:t>
            </a:fld>
            <a:endParaRPr lang="zh-CN" altLang="en-US"/>
          </a:p>
        </p:txBody>
      </p:sp>
    </p:spTree>
    <p:extLst>
      <p:ext uri="{BB962C8B-B14F-4D97-AF65-F5344CB8AC3E}">
        <p14:creationId xmlns:p14="http://schemas.microsoft.com/office/powerpoint/2010/main" val="3237803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a:t>
            </a:fld>
            <a:endParaRPr lang="zh-CN" altLang="en-US"/>
          </a:p>
        </p:txBody>
      </p:sp>
    </p:spTree>
    <p:extLst>
      <p:ext uri="{BB962C8B-B14F-4D97-AF65-F5344CB8AC3E}">
        <p14:creationId xmlns:p14="http://schemas.microsoft.com/office/powerpoint/2010/main" val="1811200281"/>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350</a:t>
            </a:fld>
            <a:endParaRPr lang="zh-CN" altLang="en-US"/>
          </a:p>
        </p:txBody>
      </p:sp>
    </p:spTree>
    <p:extLst>
      <p:ext uri="{BB962C8B-B14F-4D97-AF65-F5344CB8AC3E}">
        <p14:creationId xmlns:p14="http://schemas.microsoft.com/office/powerpoint/2010/main" val="179146397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351</a:t>
            </a:fld>
            <a:endParaRPr lang="zh-CN" altLang="en-US"/>
          </a:p>
        </p:txBody>
      </p:sp>
    </p:spTree>
    <p:extLst>
      <p:ext uri="{BB962C8B-B14F-4D97-AF65-F5344CB8AC3E}">
        <p14:creationId xmlns:p14="http://schemas.microsoft.com/office/powerpoint/2010/main" val="2327980658"/>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352</a:t>
            </a:fld>
            <a:endParaRPr lang="zh-CN" altLang="en-US"/>
          </a:p>
        </p:txBody>
      </p:sp>
    </p:spTree>
    <p:extLst>
      <p:ext uri="{BB962C8B-B14F-4D97-AF65-F5344CB8AC3E}">
        <p14:creationId xmlns:p14="http://schemas.microsoft.com/office/powerpoint/2010/main" val="372894912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353</a:t>
            </a:fld>
            <a:endParaRPr lang="zh-CN" altLang="en-US"/>
          </a:p>
        </p:txBody>
      </p:sp>
    </p:spTree>
    <p:extLst>
      <p:ext uri="{BB962C8B-B14F-4D97-AF65-F5344CB8AC3E}">
        <p14:creationId xmlns:p14="http://schemas.microsoft.com/office/powerpoint/2010/main" val="36037980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354</a:t>
            </a:fld>
            <a:endParaRPr lang="zh-CN" altLang="en-US"/>
          </a:p>
        </p:txBody>
      </p:sp>
    </p:spTree>
    <p:extLst>
      <p:ext uri="{BB962C8B-B14F-4D97-AF65-F5344CB8AC3E}">
        <p14:creationId xmlns:p14="http://schemas.microsoft.com/office/powerpoint/2010/main" val="2465295157"/>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355</a:t>
            </a:fld>
            <a:endParaRPr lang="zh-CN" altLang="en-US"/>
          </a:p>
        </p:txBody>
      </p:sp>
    </p:spTree>
    <p:extLst>
      <p:ext uri="{BB962C8B-B14F-4D97-AF65-F5344CB8AC3E}">
        <p14:creationId xmlns:p14="http://schemas.microsoft.com/office/powerpoint/2010/main" val="2567124443"/>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356</a:t>
            </a:fld>
            <a:endParaRPr lang="zh-CN" altLang="en-US"/>
          </a:p>
        </p:txBody>
      </p:sp>
    </p:spTree>
    <p:extLst>
      <p:ext uri="{BB962C8B-B14F-4D97-AF65-F5344CB8AC3E}">
        <p14:creationId xmlns:p14="http://schemas.microsoft.com/office/powerpoint/2010/main" val="1421655300"/>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357</a:t>
            </a:fld>
            <a:endParaRPr lang="zh-CN" altLang="en-US"/>
          </a:p>
        </p:txBody>
      </p:sp>
    </p:spTree>
    <p:extLst>
      <p:ext uri="{BB962C8B-B14F-4D97-AF65-F5344CB8AC3E}">
        <p14:creationId xmlns:p14="http://schemas.microsoft.com/office/powerpoint/2010/main" val="36200615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358</a:t>
            </a:fld>
            <a:endParaRPr lang="zh-CN" altLang="en-US"/>
          </a:p>
        </p:txBody>
      </p:sp>
    </p:spTree>
    <p:extLst>
      <p:ext uri="{BB962C8B-B14F-4D97-AF65-F5344CB8AC3E}">
        <p14:creationId xmlns:p14="http://schemas.microsoft.com/office/powerpoint/2010/main" val="178251519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359</a:t>
            </a:fld>
            <a:endParaRPr lang="zh-CN" altLang="en-US"/>
          </a:p>
        </p:txBody>
      </p:sp>
    </p:spTree>
    <p:extLst>
      <p:ext uri="{BB962C8B-B14F-4D97-AF65-F5344CB8AC3E}">
        <p14:creationId xmlns:p14="http://schemas.microsoft.com/office/powerpoint/2010/main" val="1971287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a:t>
            </a:fld>
            <a:endParaRPr lang="zh-CN" altLang="en-US"/>
          </a:p>
        </p:txBody>
      </p:sp>
    </p:spTree>
    <p:extLst>
      <p:ext uri="{BB962C8B-B14F-4D97-AF65-F5344CB8AC3E}">
        <p14:creationId xmlns:p14="http://schemas.microsoft.com/office/powerpoint/2010/main" val="2949039675"/>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360</a:t>
            </a:fld>
            <a:endParaRPr lang="zh-CN" altLang="en-US"/>
          </a:p>
        </p:txBody>
      </p:sp>
    </p:spTree>
    <p:extLst>
      <p:ext uri="{BB962C8B-B14F-4D97-AF65-F5344CB8AC3E}">
        <p14:creationId xmlns:p14="http://schemas.microsoft.com/office/powerpoint/2010/main" val="1424527629"/>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361</a:t>
            </a:fld>
            <a:endParaRPr lang="zh-CN" altLang="en-US"/>
          </a:p>
        </p:txBody>
      </p:sp>
    </p:spTree>
    <p:extLst>
      <p:ext uri="{BB962C8B-B14F-4D97-AF65-F5344CB8AC3E}">
        <p14:creationId xmlns:p14="http://schemas.microsoft.com/office/powerpoint/2010/main" val="3341991385"/>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362</a:t>
            </a:fld>
            <a:endParaRPr lang="zh-CN" altLang="en-US"/>
          </a:p>
        </p:txBody>
      </p:sp>
    </p:spTree>
    <p:extLst>
      <p:ext uri="{BB962C8B-B14F-4D97-AF65-F5344CB8AC3E}">
        <p14:creationId xmlns:p14="http://schemas.microsoft.com/office/powerpoint/2010/main" val="524883816"/>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363</a:t>
            </a:fld>
            <a:endParaRPr lang="zh-CN" altLang="en-US"/>
          </a:p>
        </p:txBody>
      </p:sp>
    </p:spTree>
    <p:extLst>
      <p:ext uri="{BB962C8B-B14F-4D97-AF65-F5344CB8AC3E}">
        <p14:creationId xmlns:p14="http://schemas.microsoft.com/office/powerpoint/2010/main" val="632030275"/>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364</a:t>
            </a:fld>
            <a:endParaRPr lang="zh-CN" altLang="en-US"/>
          </a:p>
        </p:txBody>
      </p:sp>
    </p:spTree>
    <p:extLst>
      <p:ext uri="{BB962C8B-B14F-4D97-AF65-F5344CB8AC3E}">
        <p14:creationId xmlns:p14="http://schemas.microsoft.com/office/powerpoint/2010/main" val="246792702"/>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365</a:t>
            </a:fld>
            <a:endParaRPr lang="zh-CN" altLang="en-US"/>
          </a:p>
        </p:txBody>
      </p:sp>
    </p:spTree>
    <p:extLst>
      <p:ext uri="{BB962C8B-B14F-4D97-AF65-F5344CB8AC3E}">
        <p14:creationId xmlns:p14="http://schemas.microsoft.com/office/powerpoint/2010/main" val="3334606833"/>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366</a:t>
            </a:fld>
            <a:endParaRPr lang="zh-CN" altLang="en-US"/>
          </a:p>
        </p:txBody>
      </p:sp>
    </p:spTree>
    <p:extLst>
      <p:ext uri="{BB962C8B-B14F-4D97-AF65-F5344CB8AC3E}">
        <p14:creationId xmlns:p14="http://schemas.microsoft.com/office/powerpoint/2010/main" val="3964712062"/>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367</a:t>
            </a:fld>
            <a:endParaRPr lang="zh-CN" altLang="en-US"/>
          </a:p>
        </p:txBody>
      </p:sp>
    </p:spTree>
    <p:extLst>
      <p:ext uri="{BB962C8B-B14F-4D97-AF65-F5344CB8AC3E}">
        <p14:creationId xmlns:p14="http://schemas.microsoft.com/office/powerpoint/2010/main" val="1311518860"/>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368</a:t>
            </a:fld>
            <a:endParaRPr lang="zh-CN" altLang="en-US"/>
          </a:p>
        </p:txBody>
      </p:sp>
    </p:spTree>
    <p:extLst>
      <p:ext uri="{BB962C8B-B14F-4D97-AF65-F5344CB8AC3E}">
        <p14:creationId xmlns:p14="http://schemas.microsoft.com/office/powerpoint/2010/main" val="1116384773"/>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369</a:t>
            </a:fld>
            <a:endParaRPr lang="zh-CN" altLang="en-US"/>
          </a:p>
        </p:txBody>
      </p:sp>
    </p:spTree>
    <p:extLst>
      <p:ext uri="{BB962C8B-B14F-4D97-AF65-F5344CB8AC3E}">
        <p14:creationId xmlns:p14="http://schemas.microsoft.com/office/powerpoint/2010/main" val="3536268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a:t>
            </a:fld>
            <a:endParaRPr lang="zh-CN" altLang="en-US"/>
          </a:p>
        </p:txBody>
      </p:sp>
    </p:spTree>
    <p:extLst>
      <p:ext uri="{BB962C8B-B14F-4D97-AF65-F5344CB8AC3E}">
        <p14:creationId xmlns:p14="http://schemas.microsoft.com/office/powerpoint/2010/main" val="3334413986"/>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370</a:t>
            </a:fld>
            <a:endParaRPr lang="zh-CN" altLang="en-US"/>
          </a:p>
        </p:txBody>
      </p:sp>
    </p:spTree>
    <p:extLst>
      <p:ext uri="{BB962C8B-B14F-4D97-AF65-F5344CB8AC3E}">
        <p14:creationId xmlns:p14="http://schemas.microsoft.com/office/powerpoint/2010/main" val="393633622"/>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371</a:t>
            </a:fld>
            <a:endParaRPr lang="zh-CN" altLang="en-US"/>
          </a:p>
        </p:txBody>
      </p:sp>
    </p:spTree>
    <p:extLst>
      <p:ext uri="{BB962C8B-B14F-4D97-AF65-F5344CB8AC3E}">
        <p14:creationId xmlns:p14="http://schemas.microsoft.com/office/powerpoint/2010/main" val="2084551057"/>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372</a:t>
            </a:fld>
            <a:endParaRPr lang="zh-CN" altLang="en-US"/>
          </a:p>
        </p:txBody>
      </p:sp>
    </p:spTree>
    <p:extLst>
      <p:ext uri="{BB962C8B-B14F-4D97-AF65-F5344CB8AC3E}">
        <p14:creationId xmlns:p14="http://schemas.microsoft.com/office/powerpoint/2010/main" val="3537751847"/>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373</a:t>
            </a:fld>
            <a:endParaRPr lang="zh-CN" altLang="en-US"/>
          </a:p>
        </p:txBody>
      </p:sp>
    </p:spTree>
    <p:extLst>
      <p:ext uri="{BB962C8B-B14F-4D97-AF65-F5344CB8AC3E}">
        <p14:creationId xmlns:p14="http://schemas.microsoft.com/office/powerpoint/2010/main" val="2741108866"/>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374</a:t>
            </a:fld>
            <a:endParaRPr lang="zh-CN" altLang="en-US"/>
          </a:p>
        </p:txBody>
      </p:sp>
    </p:spTree>
    <p:extLst>
      <p:ext uri="{BB962C8B-B14F-4D97-AF65-F5344CB8AC3E}">
        <p14:creationId xmlns:p14="http://schemas.microsoft.com/office/powerpoint/2010/main" val="4140281691"/>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375</a:t>
            </a:fld>
            <a:endParaRPr lang="zh-CN" altLang="en-US"/>
          </a:p>
        </p:txBody>
      </p:sp>
    </p:spTree>
    <p:extLst>
      <p:ext uri="{BB962C8B-B14F-4D97-AF65-F5344CB8AC3E}">
        <p14:creationId xmlns:p14="http://schemas.microsoft.com/office/powerpoint/2010/main" val="1089479120"/>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376</a:t>
            </a:fld>
            <a:endParaRPr lang="zh-CN" altLang="en-US"/>
          </a:p>
        </p:txBody>
      </p:sp>
    </p:spTree>
    <p:extLst>
      <p:ext uri="{BB962C8B-B14F-4D97-AF65-F5344CB8AC3E}">
        <p14:creationId xmlns:p14="http://schemas.microsoft.com/office/powerpoint/2010/main" val="1598811232"/>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377</a:t>
            </a:fld>
            <a:endParaRPr lang="zh-CN" altLang="en-US"/>
          </a:p>
        </p:txBody>
      </p:sp>
    </p:spTree>
    <p:extLst>
      <p:ext uri="{BB962C8B-B14F-4D97-AF65-F5344CB8AC3E}">
        <p14:creationId xmlns:p14="http://schemas.microsoft.com/office/powerpoint/2010/main" val="140291289"/>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378</a:t>
            </a:fld>
            <a:endParaRPr lang="zh-CN" altLang="en-US"/>
          </a:p>
        </p:txBody>
      </p:sp>
    </p:spTree>
    <p:extLst>
      <p:ext uri="{BB962C8B-B14F-4D97-AF65-F5344CB8AC3E}">
        <p14:creationId xmlns:p14="http://schemas.microsoft.com/office/powerpoint/2010/main" val="3904545779"/>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379</a:t>
            </a:fld>
            <a:endParaRPr lang="zh-CN" altLang="en-US"/>
          </a:p>
        </p:txBody>
      </p:sp>
    </p:spTree>
    <p:extLst>
      <p:ext uri="{BB962C8B-B14F-4D97-AF65-F5344CB8AC3E}">
        <p14:creationId xmlns:p14="http://schemas.microsoft.com/office/powerpoint/2010/main" val="2556165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a:t>
            </a:fld>
            <a:endParaRPr lang="zh-CN" altLang="en-US"/>
          </a:p>
        </p:txBody>
      </p:sp>
    </p:spTree>
    <p:extLst>
      <p:ext uri="{BB962C8B-B14F-4D97-AF65-F5344CB8AC3E}">
        <p14:creationId xmlns:p14="http://schemas.microsoft.com/office/powerpoint/2010/main" val="1024572180"/>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380</a:t>
            </a:fld>
            <a:endParaRPr lang="zh-CN" altLang="en-US"/>
          </a:p>
        </p:txBody>
      </p:sp>
    </p:spTree>
    <p:extLst>
      <p:ext uri="{BB962C8B-B14F-4D97-AF65-F5344CB8AC3E}">
        <p14:creationId xmlns:p14="http://schemas.microsoft.com/office/powerpoint/2010/main" val="190012751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381</a:t>
            </a:fld>
            <a:endParaRPr lang="zh-CN" altLang="en-US"/>
          </a:p>
        </p:txBody>
      </p:sp>
    </p:spTree>
    <p:extLst>
      <p:ext uri="{BB962C8B-B14F-4D97-AF65-F5344CB8AC3E}">
        <p14:creationId xmlns:p14="http://schemas.microsoft.com/office/powerpoint/2010/main" val="532850908"/>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382</a:t>
            </a:fld>
            <a:endParaRPr lang="zh-CN" altLang="en-US"/>
          </a:p>
        </p:txBody>
      </p:sp>
    </p:spTree>
    <p:extLst>
      <p:ext uri="{BB962C8B-B14F-4D97-AF65-F5344CB8AC3E}">
        <p14:creationId xmlns:p14="http://schemas.microsoft.com/office/powerpoint/2010/main" val="458036321"/>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383</a:t>
            </a:fld>
            <a:endParaRPr lang="zh-CN" altLang="en-US"/>
          </a:p>
        </p:txBody>
      </p:sp>
    </p:spTree>
    <p:extLst>
      <p:ext uri="{BB962C8B-B14F-4D97-AF65-F5344CB8AC3E}">
        <p14:creationId xmlns:p14="http://schemas.microsoft.com/office/powerpoint/2010/main" val="2908388516"/>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384</a:t>
            </a:fld>
            <a:endParaRPr lang="zh-CN" altLang="en-US"/>
          </a:p>
        </p:txBody>
      </p:sp>
    </p:spTree>
    <p:extLst>
      <p:ext uri="{BB962C8B-B14F-4D97-AF65-F5344CB8AC3E}">
        <p14:creationId xmlns:p14="http://schemas.microsoft.com/office/powerpoint/2010/main" val="3209590937"/>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385</a:t>
            </a:fld>
            <a:endParaRPr lang="zh-CN" altLang="en-US"/>
          </a:p>
        </p:txBody>
      </p:sp>
    </p:spTree>
    <p:extLst>
      <p:ext uri="{BB962C8B-B14F-4D97-AF65-F5344CB8AC3E}">
        <p14:creationId xmlns:p14="http://schemas.microsoft.com/office/powerpoint/2010/main" val="123141901"/>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386</a:t>
            </a:fld>
            <a:endParaRPr lang="zh-CN" altLang="en-US"/>
          </a:p>
        </p:txBody>
      </p:sp>
    </p:spTree>
    <p:extLst>
      <p:ext uri="{BB962C8B-B14F-4D97-AF65-F5344CB8AC3E}">
        <p14:creationId xmlns:p14="http://schemas.microsoft.com/office/powerpoint/2010/main" val="897784842"/>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387</a:t>
            </a:fld>
            <a:endParaRPr lang="zh-CN" altLang="en-US"/>
          </a:p>
        </p:txBody>
      </p:sp>
    </p:spTree>
    <p:extLst>
      <p:ext uri="{BB962C8B-B14F-4D97-AF65-F5344CB8AC3E}">
        <p14:creationId xmlns:p14="http://schemas.microsoft.com/office/powerpoint/2010/main" val="2251786484"/>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388</a:t>
            </a:fld>
            <a:endParaRPr lang="zh-CN" altLang="en-US"/>
          </a:p>
        </p:txBody>
      </p:sp>
    </p:spTree>
    <p:extLst>
      <p:ext uri="{BB962C8B-B14F-4D97-AF65-F5344CB8AC3E}">
        <p14:creationId xmlns:p14="http://schemas.microsoft.com/office/powerpoint/2010/main" val="2001231241"/>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389</a:t>
            </a:fld>
            <a:endParaRPr lang="zh-CN" altLang="en-US"/>
          </a:p>
        </p:txBody>
      </p:sp>
    </p:spTree>
    <p:extLst>
      <p:ext uri="{BB962C8B-B14F-4D97-AF65-F5344CB8AC3E}">
        <p14:creationId xmlns:p14="http://schemas.microsoft.com/office/powerpoint/2010/main" val="3235870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a:t>
            </a:fld>
            <a:endParaRPr lang="zh-CN" altLang="en-US"/>
          </a:p>
        </p:txBody>
      </p:sp>
    </p:spTree>
    <p:extLst>
      <p:ext uri="{BB962C8B-B14F-4D97-AF65-F5344CB8AC3E}">
        <p14:creationId xmlns:p14="http://schemas.microsoft.com/office/powerpoint/2010/main" val="173877614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390</a:t>
            </a:fld>
            <a:endParaRPr lang="zh-CN" altLang="en-US"/>
          </a:p>
        </p:txBody>
      </p:sp>
    </p:spTree>
    <p:extLst>
      <p:ext uri="{BB962C8B-B14F-4D97-AF65-F5344CB8AC3E}">
        <p14:creationId xmlns:p14="http://schemas.microsoft.com/office/powerpoint/2010/main" val="3568232444"/>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391</a:t>
            </a:fld>
            <a:endParaRPr lang="zh-CN" altLang="en-US"/>
          </a:p>
        </p:txBody>
      </p:sp>
    </p:spTree>
    <p:extLst>
      <p:ext uri="{BB962C8B-B14F-4D97-AF65-F5344CB8AC3E}">
        <p14:creationId xmlns:p14="http://schemas.microsoft.com/office/powerpoint/2010/main" val="235895053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392</a:t>
            </a:fld>
            <a:endParaRPr lang="zh-CN" altLang="en-US"/>
          </a:p>
        </p:txBody>
      </p:sp>
    </p:spTree>
    <p:extLst>
      <p:ext uri="{BB962C8B-B14F-4D97-AF65-F5344CB8AC3E}">
        <p14:creationId xmlns:p14="http://schemas.microsoft.com/office/powerpoint/2010/main" val="3679859236"/>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393</a:t>
            </a:fld>
            <a:endParaRPr lang="zh-CN" altLang="en-US"/>
          </a:p>
        </p:txBody>
      </p:sp>
    </p:spTree>
    <p:extLst>
      <p:ext uri="{BB962C8B-B14F-4D97-AF65-F5344CB8AC3E}">
        <p14:creationId xmlns:p14="http://schemas.microsoft.com/office/powerpoint/2010/main" val="3131731880"/>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394</a:t>
            </a:fld>
            <a:endParaRPr lang="zh-CN" altLang="en-US"/>
          </a:p>
        </p:txBody>
      </p:sp>
    </p:spTree>
    <p:extLst>
      <p:ext uri="{BB962C8B-B14F-4D97-AF65-F5344CB8AC3E}">
        <p14:creationId xmlns:p14="http://schemas.microsoft.com/office/powerpoint/2010/main" val="386001283"/>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395</a:t>
            </a:fld>
            <a:endParaRPr lang="zh-CN" altLang="en-US"/>
          </a:p>
        </p:txBody>
      </p:sp>
    </p:spTree>
    <p:extLst>
      <p:ext uri="{BB962C8B-B14F-4D97-AF65-F5344CB8AC3E}">
        <p14:creationId xmlns:p14="http://schemas.microsoft.com/office/powerpoint/2010/main" val="2581112574"/>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396</a:t>
            </a:fld>
            <a:endParaRPr lang="zh-CN" altLang="en-US"/>
          </a:p>
        </p:txBody>
      </p:sp>
    </p:spTree>
    <p:extLst>
      <p:ext uri="{BB962C8B-B14F-4D97-AF65-F5344CB8AC3E}">
        <p14:creationId xmlns:p14="http://schemas.microsoft.com/office/powerpoint/2010/main" val="92499240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397</a:t>
            </a:fld>
            <a:endParaRPr lang="zh-CN" altLang="en-US"/>
          </a:p>
        </p:txBody>
      </p:sp>
    </p:spTree>
    <p:extLst>
      <p:ext uri="{BB962C8B-B14F-4D97-AF65-F5344CB8AC3E}">
        <p14:creationId xmlns:p14="http://schemas.microsoft.com/office/powerpoint/2010/main" val="3528746353"/>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398</a:t>
            </a:fld>
            <a:endParaRPr lang="zh-CN" altLang="en-US"/>
          </a:p>
        </p:txBody>
      </p:sp>
    </p:spTree>
    <p:extLst>
      <p:ext uri="{BB962C8B-B14F-4D97-AF65-F5344CB8AC3E}">
        <p14:creationId xmlns:p14="http://schemas.microsoft.com/office/powerpoint/2010/main" val="2841997450"/>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399</a:t>
            </a:fld>
            <a:endParaRPr lang="zh-CN" altLang="en-US"/>
          </a:p>
        </p:txBody>
      </p:sp>
    </p:spTree>
    <p:extLst>
      <p:ext uri="{BB962C8B-B14F-4D97-AF65-F5344CB8AC3E}">
        <p14:creationId xmlns:p14="http://schemas.microsoft.com/office/powerpoint/2010/main" val="50796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a:t>
            </a:fld>
            <a:endParaRPr lang="zh-CN" altLang="en-US"/>
          </a:p>
        </p:txBody>
      </p:sp>
    </p:spTree>
    <p:extLst>
      <p:ext uri="{BB962C8B-B14F-4D97-AF65-F5344CB8AC3E}">
        <p14:creationId xmlns:p14="http://schemas.microsoft.com/office/powerpoint/2010/main" val="3112602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a:t>
            </a:fld>
            <a:endParaRPr lang="zh-CN" altLang="en-US"/>
          </a:p>
        </p:txBody>
      </p:sp>
    </p:spTree>
    <p:extLst>
      <p:ext uri="{BB962C8B-B14F-4D97-AF65-F5344CB8AC3E}">
        <p14:creationId xmlns:p14="http://schemas.microsoft.com/office/powerpoint/2010/main" val="36919066"/>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400</a:t>
            </a:fld>
            <a:endParaRPr lang="zh-CN" altLang="en-US"/>
          </a:p>
        </p:txBody>
      </p:sp>
    </p:spTree>
    <p:extLst>
      <p:ext uri="{BB962C8B-B14F-4D97-AF65-F5344CB8AC3E}">
        <p14:creationId xmlns:p14="http://schemas.microsoft.com/office/powerpoint/2010/main" val="4152324464"/>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401</a:t>
            </a:fld>
            <a:endParaRPr lang="zh-CN" altLang="en-US"/>
          </a:p>
        </p:txBody>
      </p:sp>
    </p:spTree>
    <p:extLst>
      <p:ext uri="{BB962C8B-B14F-4D97-AF65-F5344CB8AC3E}">
        <p14:creationId xmlns:p14="http://schemas.microsoft.com/office/powerpoint/2010/main" val="146549765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402</a:t>
            </a:fld>
            <a:endParaRPr lang="zh-CN" altLang="en-US"/>
          </a:p>
        </p:txBody>
      </p:sp>
    </p:spTree>
    <p:extLst>
      <p:ext uri="{BB962C8B-B14F-4D97-AF65-F5344CB8AC3E}">
        <p14:creationId xmlns:p14="http://schemas.microsoft.com/office/powerpoint/2010/main" val="4190260446"/>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403</a:t>
            </a:fld>
            <a:endParaRPr lang="zh-CN" altLang="en-US"/>
          </a:p>
        </p:txBody>
      </p:sp>
    </p:spTree>
    <p:extLst>
      <p:ext uri="{BB962C8B-B14F-4D97-AF65-F5344CB8AC3E}">
        <p14:creationId xmlns:p14="http://schemas.microsoft.com/office/powerpoint/2010/main" val="3433633663"/>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404</a:t>
            </a:fld>
            <a:endParaRPr lang="zh-CN" altLang="en-US"/>
          </a:p>
        </p:txBody>
      </p:sp>
    </p:spTree>
    <p:extLst>
      <p:ext uri="{BB962C8B-B14F-4D97-AF65-F5344CB8AC3E}">
        <p14:creationId xmlns:p14="http://schemas.microsoft.com/office/powerpoint/2010/main" val="2818315854"/>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405</a:t>
            </a:fld>
            <a:endParaRPr lang="zh-CN" altLang="en-US"/>
          </a:p>
        </p:txBody>
      </p:sp>
    </p:spTree>
    <p:extLst>
      <p:ext uri="{BB962C8B-B14F-4D97-AF65-F5344CB8AC3E}">
        <p14:creationId xmlns:p14="http://schemas.microsoft.com/office/powerpoint/2010/main" val="4053808767"/>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406</a:t>
            </a:fld>
            <a:endParaRPr lang="zh-CN" altLang="en-US"/>
          </a:p>
        </p:txBody>
      </p:sp>
    </p:spTree>
    <p:extLst>
      <p:ext uri="{BB962C8B-B14F-4D97-AF65-F5344CB8AC3E}">
        <p14:creationId xmlns:p14="http://schemas.microsoft.com/office/powerpoint/2010/main" val="1408893614"/>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407</a:t>
            </a:fld>
            <a:endParaRPr lang="zh-CN" altLang="en-US"/>
          </a:p>
        </p:txBody>
      </p:sp>
    </p:spTree>
    <p:extLst>
      <p:ext uri="{BB962C8B-B14F-4D97-AF65-F5344CB8AC3E}">
        <p14:creationId xmlns:p14="http://schemas.microsoft.com/office/powerpoint/2010/main" val="1494189945"/>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408</a:t>
            </a:fld>
            <a:endParaRPr lang="zh-CN" altLang="en-US"/>
          </a:p>
        </p:txBody>
      </p:sp>
    </p:spTree>
    <p:extLst>
      <p:ext uri="{BB962C8B-B14F-4D97-AF65-F5344CB8AC3E}">
        <p14:creationId xmlns:p14="http://schemas.microsoft.com/office/powerpoint/2010/main" val="57687101"/>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409</a:t>
            </a:fld>
            <a:endParaRPr lang="zh-CN" altLang="en-US"/>
          </a:p>
        </p:txBody>
      </p:sp>
    </p:spTree>
    <p:extLst>
      <p:ext uri="{BB962C8B-B14F-4D97-AF65-F5344CB8AC3E}">
        <p14:creationId xmlns:p14="http://schemas.microsoft.com/office/powerpoint/2010/main" val="2688201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a:t>
            </a:fld>
            <a:endParaRPr lang="zh-CN" altLang="en-US"/>
          </a:p>
        </p:txBody>
      </p:sp>
    </p:spTree>
    <p:extLst>
      <p:ext uri="{BB962C8B-B14F-4D97-AF65-F5344CB8AC3E}">
        <p14:creationId xmlns:p14="http://schemas.microsoft.com/office/powerpoint/2010/main" val="2617817716"/>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410</a:t>
            </a:fld>
            <a:endParaRPr lang="zh-CN" altLang="en-US"/>
          </a:p>
        </p:txBody>
      </p:sp>
    </p:spTree>
    <p:extLst>
      <p:ext uri="{BB962C8B-B14F-4D97-AF65-F5344CB8AC3E}">
        <p14:creationId xmlns:p14="http://schemas.microsoft.com/office/powerpoint/2010/main" val="4239009824"/>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411</a:t>
            </a:fld>
            <a:endParaRPr lang="zh-CN" altLang="en-US"/>
          </a:p>
        </p:txBody>
      </p:sp>
    </p:spTree>
    <p:extLst>
      <p:ext uri="{BB962C8B-B14F-4D97-AF65-F5344CB8AC3E}">
        <p14:creationId xmlns:p14="http://schemas.microsoft.com/office/powerpoint/2010/main" val="171730756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412</a:t>
            </a:fld>
            <a:endParaRPr lang="zh-CN" altLang="en-US"/>
          </a:p>
        </p:txBody>
      </p:sp>
    </p:spTree>
    <p:extLst>
      <p:ext uri="{BB962C8B-B14F-4D97-AF65-F5344CB8AC3E}">
        <p14:creationId xmlns:p14="http://schemas.microsoft.com/office/powerpoint/2010/main" val="2566315743"/>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413</a:t>
            </a:fld>
            <a:endParaRPr lang="zh-CN" altLang="en-US"/>
          </a:p>
        </p:txBody>
      </p:sp>
    </p:spTree>
    <p:extLst>
      <p:ext uri="{BB962C8B-B14F-4D97-AF65-F5344CB8AC3E}">
        <p14:creationId xmlns:p14="http://schemas.microsoft.com/office/powerpoint/2010/main" val="1311121550"/>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414</a:t>
            </a:fld>
            <a:endParaRPr lang="zh-CN" altLang="en-US"/>
          </a:p>
        </p:txBody>
      </p:sp>
    </p:spTree>
    <p:extLst>
      <p:ext uri="{BB962C8B-B14F-4D97-AF65-F5344CB8AC3E}">
        <p14:creationId xmlns:p14="http://schemas.microsoft.com/office/powerpoint/2010/main" val="1352844669"/>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415</a:t>
            </a:fld>
            <a:endParaRPr lang="zh-CN" altLang="en-US"/>
          </a:p>
        </p:txBody>
      </p:sp>
    </p:spTree>
    <p:extLst>
      <p:ext uri="{BB962C8B-B14F-4D97-AF65-F5344CB8AC3E}">
        <p14:creationId xmlns:p14="http://schemas.microsoft.com/office/powerpoint/2010/main" val="2210521057"/>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416</a:t>
            </a:fld>
            <a:endParaRPr lang="zh-CN" altLang="en-US"/>
          </a:p>
        </p:txBody>
      </p:sp>
    </p:spTree>
    <p:extLst>
      <p:ext uri="{BB962C8B-B14F-4D97-AF65-F5344CB8AC3E}">
        <p14:creationId xmlns:p14="http://schemas.microsoft.com/office/powerpoint/2010/main" val="3455813143"/>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417</a:t>
            </a:fld>
            <a:endParaRPr lang="zh-CN" altLang="en-US"/>
          </a:p>
        </p:txBody>
      </p:sp>
    </p:spTree>
    <p:extLst>
      <p:ext uri="{BB962C8B-B14F-4D97-AF65-F5344CB8AC3E}">
        <p14:creationId xmlns:p14="http://schemas.microsoft.com/office/powerpoint/2010/main" val="221944488"/>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418</a:t>
            </a:fld>
            <a:endParaRPr lang="zh-CN" altLang="en-US"/>
          </a:p>
        </p:txBody>
      </p:sp>
    </p:spTree>
    <p:extLst>
      <p:ext uri="{BB962C8B-B14F-4D97-AF65-F5344CB8AC3E}">
        <p14:creationId xmlns:p14="http://schemas.microsoft.com/office/powerpoint/2010/main" val="3384643795"/>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419</a:t>
            </a:fld>
            <a:endParaRPr lang="zh-CN" altLang="en-US"/>
          </a:p>
        </p:txBody>
      </p:sp>
    </p:spTree>
    <p:extLst>
      <p:ext uri="{BB962C8B-B14F-4D97-AF65-F5344CB8AC3E}">
        <p14:creationId xmlns:p14="http://schemas.microsoft.com/office/powerpoint/2010/main" val="1624556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a:t>
            </a:fld>
            <a:endParaRPr lang="zh-CN" altLang="en-US"/>
          </a:p>
        </p:txBody>
      </p:sp>
    </p:spTree>
    <p:extLst>
      <p:ext uri="{BB962C8B-B14F-4D97-AF65-F5344CB8AC3E}">
        <p14:creationId xmlns:p14="http://schemas.microsoft.com/office/powerpoint/2010/main" val="1370270880"/>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420</a:t>
            </a:fld>
            <a:endParaRPr lang="zh-CN" altLang="en-US"/>
          </a:p>
        </p:txBody>
      </p:sp>
    </p:spTree>
    <p:extLst>
      <p:ext uri="{BB962C8B-B14F-4D97-AF65-F5344CB8AC3E}">
        <p14:creationId xmlns:p14="http://schemas.microsoft.com/office/powerpoint/2010/main" val="2830538143"/>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421</a:t>
            </a:fld>
            <a:endParaRPr lang="zh-CN" altLang="en-US"/>
          </a:p>
        </p:txBody>
      </p:sp>
    </p:spTree>
    <p:extLst>
      <p:ext uri="{BB962C8B-B14F-4D97-AF65-F5344CB8AC3E}">
        <p14:creationId xmlns:p14="http://schemas.microsoft.com/office/powerpoint/2010/main" val="1480818529"/>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422</a:t>
            </a:fld>
            <a:endParaRPr lang="zh-CN" altLang="en-US"/>
          </a:p>
        </p:txBody>
      </p:sp>
    </p:spTree>
    <p:extLst>
      <p:ext uri="{BB962C8B-B14F-4D97-AF65-F5344CB8AC3E}">
        <p14:creationId xmlns:p14="http://schemas.microsoft.com/office/powerpoint/2010/main" val="1678018151"/>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423</a:t>
            </a:fld>
            <a:endParaRPr lang="zh-CN" altLang="en-US"/>
          </a:p>
        </p:txBody>
      </p:sp>
    </p:spTree>
    <p:extLst>
      <p:ext uri="{BB962C8B-B14F-4D97-AF65-F5344CB8AC3E}">
        <p14:creationId xmlns:p14="http://schemas.microsoft.com/office/powerpoint/2010/main" val="1877580244"/>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424</a:t>
            </a:fld>
            <a:endParaRPr lang="zh-CN" altLang="en-US"/>
          </a:p>
        </p:txBody>
      </p:sp>
    </p:spTree>
    <p:extLst>
      <p:ext uri="{BB962C8B-B14F-4D97-AF65-F5344CB8AC3E}">
        <p14:creationId xmlns:p14="http://schemas.microsoft.com/office/powerpoint/2010/main" val="167934439"/>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425</a:t>
            </a:fld>
            <a:endParaRPr lang="zh-CN" altLang="en-US"/>
          </a:p>
        </p:txBody>
      </p:sp>
    </p:spTree>
    <p:extLst>
      <p:ext uri="{BB962C8B-B14F-4D97-AF65-F5344CB8AC3E}">
        <p14:creationId xmlns:p14="http://schemas.microsoft.com/office/powerpoint/2010/main" val="2358662073"/>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426</a:t>
            </a:fld>
            <a:endParaRPr lang="zh-CN" altLang="en-US"/>
          </a:p>
        </p:txBody>
      </p:sp>
    </p:spTree>
    <p:extLst>
      <p:ext uri="{BB962C8B-B14F-4D97-AF65-F5344CB8AC3E}">
        <p14:creationId xmlns:p14="http://schemas.microsoft.com/office/powerpoint/2010/main" val="1310120226"/>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427</a:t>
            </a:fld>
            <a:endParaRPr lang="zh-CN" altLang="en-US"/>
          </a:p>
        </p:txBody>
      </p:sp>
    </p:spTree>
    <p:extLst>
      <p:ext uri="{BB962C8B-B14F-4D97-AF65-F5344CB8AC3E}">
        <p14:creationId xmlns:p14="http://schemas.microsoft.com/office/powerpoint/2010/main" val="327216288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428</a:t>
            </a:fld>
            <a:endParaRPr lang="zh-CN" altLang="en-US"/>
          </a:p>
        </p:txBody>
      </p:sp>
    </p:spTree>
    <p:extLst>
      <p:ext uri="{BB962C8B-B14F-4D97-AF65-F5344CB8AC3E}">
        <p14:creationId xmlns:p14="http://schemas.microsoft.com/office/powerpoint/2010/main" val="4223711636"/>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429</a:t>
            </a:fld>
            <a:endParaRPr lang="zh-CN" altLang="en-US"/>
          </a:p>
        </p:txBody>
      </p:sp>
    </p:spTree>
    <p:extLst>
      <p:ext uri="{BB962C8B-B14F-4D97-AF65-F5344CB8AC3E}">
        <p14:creationId xmlns:p14="http://schemas.microsoft.com/office/powerpoint/2010/main" val="2057680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a:t>
            </a:fld>
            <a:endParaRPr lang="zh-CN" altLang="en-US"/>
          </a:p>
        </p:txBody>
      </p:sp>
    </p:spTree>
    <p:extLst>
      <p:ext uri="{BB962C8B-B14F-4D97-AF65-F5344CB8AC3E}">
        <p14:creationId xmlns:p14="http://schemas.microsoft.com/office/powerpoint/2010/main" val="141205512"/>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430</a:t>
            </a:fld>
            <a:endParaRPr lang="zh-CN" altLang="en-US"/>
          </a:p>
        </p:txBody>
      </p:sp>
    </p:spTree>
    <p:extLst>
      <p:ext uri="{BB962C8B-B14F-4D97-AF65-F5344CB8AC3E}">
        <p14:creationId xmlns:p14="http://schemas.microsoft.com/office/powerpoint/2010/main" val="1967540243"/>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431</a:t>
            </a:fld>
            <a:endParaRPr lang="zh-CN" altLang="en-US"/>
          </a:p>
        </p:txBody>
      </p:sp>
    </p:spTree>
    <p:extLst>
      <p:ext uri="{BB962C8B-B14F-4D97-AF65-F5344CB8AC3E}">
        <p14:creationId xmlns:p14="http://schemas.microsoft.com/office/powerpoint/2010/main" val="1494337110"/>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432</a:t>
            </a:fld>
            <a:endParaRPr lang="zh-CN" altLang="en-US"/>
          </a:p>
        </p:txBody>
      </p:sp>
    </p:spTree>
    <p:extLst>
      <p:ext uri="{BB962C8B-B14F-4D97-AF65-F5344CB8AC3E}">
        <p14:creationId xmlns:p14="http://schemas.microsoft.com/office/powerpoint/2010/main" val="3073446965"/>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433</a:t>
            </a:fld>
            <a:endParaRPr lang="zh-CN" altLang="en-US"/>
          </a:p>
        </p:txBody>
      </p:sp>
    </p:spTree>
    <p:extLst>
      <p:ext uri="{BB962C8B-B14F-4D97-AF65-F5344CB8AC3E}">
        <p14:creationId xmlns:p14="http://schemas.microsoft.com/office/powerpoint/2010/main" val="1960790947"/>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434</a:t>
            </a:fld>
            <a:endParaRPr lang="zh-CN" altLang="en-US"/>
          </a:p>
        </p:txBody>
      </p:sp>
    </p:spTree>
    <p:extLst>
      <p:ext uri="{BB962C8B-B14F-4D97-AF65-F5344CB8AC3E}">
        <p14:creationId xmlns:p14="http://schemas.microsoft.com/office/powerpoint/2010/main" val="4190107617"/>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435</a:t>
            </a:fld>
            <a:endParaRPr lang="zh-CN" altLang="en-US"/>
          </a:p>
        </p:txBody>
      </p:sp>
    </p:spTree>
    <p:extLst>
      <p:ext uri="{BB962C8B-B14F-4D97-AF65-F5344CB8AC3E}">
        <p14:creationId xmlns:p14="http://schemas.microsoft.com/office/powerpoint/2010/main" val="3370391821"/>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436</a:t>
            </a:fld>
            <a:endParaRPr lang="zh-CN" altLang="en-US"/>
          </a:p>
        </p:txBody>
      </p:sp>
    </p:spTree>
    <p:extLst>
      <p:ext uri="{BB962C8B-B14F-4D97-AF65-F5344CB8AC3E}">
        <p14:creationId xmlns:p14="http://schemas.microsoft.com/office/powerpoint/2010/main" val="2679852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437</a:t>
            </a:fld>
            <a:endParaRPr lang="zh-CN" altLang="en-US"/>
          </a:p>
        </p:txBody>
      </p:sp>
    </p:spTree>
    <p:extLst>
      <p:ext uri="{BB962C8B-B14F-4D97-AF65-F5344CB8AC3E}">
        <p14:creationId xmlns:p14="http://schemas.microsoft.com/office/powerpoint/2010/main" val="1686222201"/>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438</a:t>
            </a:fld>
            <a:endParaRPr lang="zh-CN" altLang="en-US"/>
          </a:p>
        </p:txBody>
      </p:sp>
    </p:spTree>
    <p:extLst>
      <p:ext uri="{BB962C8B-B14F-4D97-AF65-F5344CB8AC3E}">
        <p14:creationId xmlns:p14="http://schemas.microsoft.com/office/powerpoint/2010/main" val="1615085044"/>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439</a:t>
            </a:fld>
            <a:endParaRPr lang="zh-CN" altLang="en-US"/>
          </a:p>
        </p:txBody>
      </p:sp>
    </p:spTree>
    <p:extLst>
      <p:ext uri="{BB962C8B-B14F-4D97-AF65-F5344CB8AC3E}">
        <p14:creationId xmlns:p14="http://schemas.microsoft.com/office/powerpoint/2010/main" val="42859918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a:t>
            </a:fld>
            <a:endParaRPr lang="zh-CN" altLang="en-US"/>
          </a:p>
        </p:txBody>
      </p:sp>
    </p:spTree>
    <p:extLst>
      <p:ext uri="{BB962C8B-B14F-4D97-AF65-F5344CB8AC3E}">
        <p14:creationId xmlns:p14="http://schemas.microsoft.com/office/powerpoint/2010/main" val="4140707337"/>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440</a:t>
            </a:fld>
            <a:endParaRPr lang="zh-CN" altLang="en-US"/>
          </a:p>
        </p:txBody>
      </p:sp>
    </p:spTree>
    <p:extLst>
      <p:ext uri="{BB962C8B-B14F-4D97-AF65-F5344CB8AC3E}">
        <p14:creationId xmlns:p14="http://schemas.microsoft.com/office/powerpoint/2010/main" val="4282757291"/>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441</a:t>
            </a:fld>
            <a:endParaRPr lang="zh-CN" altLang="en-US"/>
          </a:p>
        </p:txBody>
      </p:sp>
    </p:spTree>
    <p:extLst>
      <p:ext uri="{BB962C8B-B14F-4D97-AF65-F5344CB8AC3E}">
        <p14:creationId xmlns:p14="http://schemas.microsoft.com/office/powerpoint/2010/main" val="386751020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442</a:t>
            </a:fld>
            <a:endParaRPr lang="zh-CN" altLang="en-US"/>
          </a:p>
        </p:txBody>
      </p:sp>
    </p:spTree>
    <p:extLst>
      <p:ext uri="{BB962C8B-B14F-4D97-AF65-F5344CB8AC3E}">
        <p14:creationId xmlns:p14="http://schemas.microsoft.com/office/powerpoint/2010/main" val="424368155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443</a:t>
            </a:fld>
            <a:endParaRPr lang="zh-CN" altLang="en-US"/>
          </a:p>
        </p:txBody>
      </p:sp>
    </p:spTree>
    <p:extLst>
      <p:ext uri="{BB962C8B-B14F-4D97-AF65-F5344CB8AC3E}">
        <p14:creationId xmlns:p14="http://schemas.microsoft.com/office/powerpoint/2010/main" val="3919249700"/>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444</a:t>
            </a:fld>
            <a:endParaRPr lang="zh-CN" altLang="en-US"/>
          </a:p>
        </p:txBody>
      </p:sp>
    </p:spTree>
    <p:extLst>
      <p:ext uri="{BB962C8B-B14F-4D97-AF65-F5344CB8AC3E}">
        <p14:creationId xmlns:p14="http://schemas.microsoft.com/office/powerpoint/2010/main" val="2001647954"/>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445</a:t>
            </a:fld>
            <a:endParaRPr lang="zh-CN" altLang="en-US"/>
          </a:p>
        </p:txBody>
      </p:sp>
    </p:spTree>
    <p:extLst>
      <p:ext uri="{BB962C8B-B14F-4D97-AF65-F5344CB8AC3E}">
        <p14:creationId xmlns:p14="http://schemas.microsoft.com/office/powerpoint/2010/main" val="2222084397"/>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446</a:t>
            </a:fld>
            <a:endParaRPr lang="zh-CN" altLang="en-US"/>
          </a:p>
        </p:txBody>
      </p:sp>
    </p:spTree>
    <p:extLst>
      <p:ext uri="{BB962C8B-B14F-4D97-AF65-F5344CB8AC3E}">
        <p14:creationId xmlns:p14="http://schemas.microsoft.com/office/powerpoint/2010/main" val="4236115226"/>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447</a:t>
            </a:fld>
            <a:endParaRPr lang="zh-CN" altLang="en-US"/>
          </a:p>
        </p:txBody>
      </p:sp>
    </p:spTree>
    <p:extLst>
      <p:ext uri="{BB962C8B-B14F-4D97-AF65-F5344CB8AC3E}">
        <p14:creationId xmlns:p14="http://schemas.microsoft.com/office/powerpoint/2010/main" val="2133100516"/>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448</a:t>
            </a:fld>
            <a:endParaRPr lang="zh-CN" altLang="en-US"/>
          </a:p>
        </p:txBody>
      </p:sp>
    </p:spTree>
    <p:extLst>
      <p:ext uri="{BB962C8B-B14F-4D97-AF65-F5344CB8AC3E}">
        <p14:creationId xmlns:p14="http://schemas.microsoft.com/office/powerpoint/2010/main" val="3059215980"/>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449</a:t>
            </a:fld>
            <a:endParaRPr lang="zh-CN" altLang="en-US"/>
          </a:p>
        </p:txBody>
      </p:sp>
    </p:spTree>
    <p:extLst>
      <p:ext uri="{BB962C8B-B14F-4D97-AF65-F5344CB8AC3E}">
        <p14:creationId xmlns:p14="http://schemas.microsoft.com/office/powerpoint/2010/main" val="3782855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a:t>
            </a:fld>
            <a:endParaRPr lang="zh-CN" altLang="en-US"/>
          </a:p>
        </p:txBody>
      </p:sp>
    </p:spTree>
    <p:extLst>
      <p:ext uri="{BB962C8B-B14F-4D97-AF65-F5344CB8AC3E}">
        <p14:creationId xmlns:p14="http://schemas.microsoft.com/office/powerpoint/2010/main" val="1782160114"/>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450</a:t>
            </a:fld>
            <a:endParaRPr lang="zh-CN" altLang="en-US"/>
          </a:p>
        </p:txBody>
      </p:sp>
    </p:spTree>
    <p:extLst>
      <p:ext uri="{BB962C8B-B14F-4D97-AF65-F5344CB8AC3E}">
        <p14:creationId xmlns:p14="http://schemas.microsoft.com/office/powerpoint/2010/main" val="547854267"/>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451</a:t>
            </a:fld>
            <a:endParaRPr lang="zh-CN" altLang="en-US"/>
          </a:p>
        </p:txBody>
      </p:sp>
    </p:spTree>
    <p:extLst>
      <p:ext uri="{BB962C8B-B14F-4D97-AF65-F5344CB8AC3E}">
        <p14:creationId xmlns:p14="http://schemas.microsoft.com/office/powerpoint/2010/main" val="2838836082"/>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452</a:t>
            </a:fld>
            <a:endParaRPr lang="zh-CN" altLang="en-US"/>
          </a:p>
        </p:txBody>
      </p:sp>
    </p:spTree>
    <p:extLst>
      <p:ext uri="{BB962C8B-B14F-4D97-AF65-F5344CB8AC3E}">
        <p14:creationId xmlns:p14="http://schemas.microsoft.com/office/powerpoint/2010/main" val="939966019"/>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453</a:t>
            </a:fld>
            <a:endParaRPr lang="zh-CN" altLang="en-US"/>
          </a:p>
        </p:txBody>
      </p:sp>
    </p:spTree>
    <p:extLst>
      <p:ext uri="{BB962C8B-B14F-4D97-AF65-F5344CB8AC3E}">
        <p14:creationId xmlns:p14="http://schemas.microsoft.com/office/powerpoint/2010/main" val="2488464655"/>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454</a:t>
            </a:fld>
            <a:endParaRPr lang="zh-CN" altLang="en-US"/>
          </a:p>
        </p:txBody>
      </p:sp>
    </p:spTree>
    <p:extLst>
      <p:ext uri="{BB962C8B-B14F-4D97-AF65-F5344CB8AC3E}">
        <p14:creationId xmlns:p14="http://schemas.microsoft.com/office/powerpoint/2010/main" val="3533708262"/>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455</a:t>
            </a:fld>
            <a:endParaRPr lang="zh-CN" altLang="en-US"/>
          </a:p>
        </p:txBody>
      </p:sp>
    </p:spTree>
    <p:extLst>
      <p:ext uri="{BB962C8B-B14F-4D97-AF65-F5344CB8AC3E}">
        <p14:creationId xmlns:p14="http://schemas.microsoft.com/office/powerpoint/2010/main" val="1812214168"/>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456</a:t>
            </a:fld>
            <a:endParaRPr lang="zh-CN" altLang="en-US"/>
          </a:p>
        </p:txBody>
      </p:sp>
    </p:spTree>
    <p:extLst>
      <p:ext uri="{BB962C8B-B14F-4D97-AF65-F5344CB8AC3E}">
        <p14:creationId xmlns:p14="http://schemas.microsoft.com/office/powerpoint/2010/main" val="2234909785"/>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457</a:t>
            </a:fld>
            <a:endParaRPr lang="zh-CN" altLang="en-US"/>
          </a:p>
        </p:txBody>
      </p:sp>
    </p:spTree>
    <p:extLst>
      <p:ext uri="{BB962C8B-B14F-4D97-AF65-F5344CB8AC3E}">
        <p14:creationId xmlns:p14="http://schemas.microsoft.com/office/powerpoint/2010/main" val="1406375580"/>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458</a:t>
            </a:fld>
            <a:endParaRPr lang="zh-CN" altLang="en-US"/>
          </a:p>
        </p:txBody>
      </p:sp>
    </p:spTree>
    <p:extLst>
      <p:ext uri="{BB962C8B-B14F-4D97-AF65-F5344CB8AC3E}">
        <p14:creationId xmlns:p14="http://schemas.microsoft.com/office/powerpoint/2010/main" val="1208458146"/>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459</a:t>
            </a:fld>
            <a:endParaRPr lang="zh-CN" altLang="en-US"/>
          </a:p>
        </p:txBody>
      </p:sp>
    </p:spTree>
    <p:extLst>
      <p:ext uri="{BB962C8B-B14F-4D97-AF65-F5344CB8AC3E}">
        <p14:creationId xmlns:p14="http://schemas.microsoft.com/office/powerpoint/2010/main" val="35035992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a:t>
            </a:fld>
            <a:endParaRPr lang="zh-CN" altLang="en-US"/>
          </a:p>
        </p:txBody>
      </p:sp>
    </p:spTree>
    <p:extLst>
      <p:ext uri="{BB962C8B-B14F-4D97-AF65-F5344CB8AC3E}">
        <p14:creationId xmlns:p14="http://schemas.microsoft.com/office/powerpoint/2010/main" val="4167798388"/>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460</a:t>
            </a:fld>
            <a:endParaRPr lang="zh-CN" altLang="en-US"/>
          </a:p>
        </p:txBody>
      </p:sp>
    </p:spTree>
    <p:extLst>
      <p:ext uri="{BB962C8B-B14F-4D97-AF65-F5344CB8AC3E}">
        <p14:creationId xmlns:p14="http://schemas.microsoft.com/office/powerpoint/2010/main" val="1051386880"/>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461</a:t>
            </a:fld>
            <a:endParaRPr lang="zh-CN" altLang="en-US"/>
          </a:p>
        </p:txBody>
      </p:sp>
    </p:spTree>
    <p:extLst>
      <p:ext uri="{BB962C8B-B14F-4D97-AF65-F5344CB8AC3E}">
        <p14:creationId xmlns:p14="http://schemas.microsoft.com/office/powerpoint/2010/main" val="298983039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462</a:t>
            </a:fld>
            <a:endParaRPr lang="zh-CN" altLang="en-US"/>
          </a:p>
        </p:txBody>
      </p:sp>
    </p:spTree>
    <p:extLst>
      <p:ext uri="{BB962C8B-B14F-4D97-AF65-F5344CB8AC3E}">
        <p14:creationId xmlns:p14="http://schemas.microsoft.com/office/powerpoint/2010/main" val="1051460721"/>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463</a:t>
            </a:fld>
            <a:endParaRPr lang="zh-CN" altLang="en-US"/>
          </a:p>
        </p:txBody>
      </p:sp>
    </p:spTree>
    <p:extLst>
      <p:ext uri="{BB962C8B-B14F-4D97-AF65-F5344CB8AC3E}">
        <p14:creationId xmlns:p14="http://schemas.microsoft.com/office/powerpoint/2010/main" val="3144800503"/>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464</a:t>
            </a:fld>
            <a:endParaRPr lang="zh-CN" altLang="en-US"/>
          </a:p>
        </p:txBody>
      </p:sp>
    </p:spTree>
    <p:extLst>
      <p:ext uri="{BB962C8B-B14F-4D97-AF65-F5344CB8AC3E}">
        <p14:creationId xmlns:p14="http://schemas.microsoft.com/office/powerpoint/2010/main" val="4159478837"/>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465</a:t>
            </a:fld>
            <a:endParaRPr lang="zh-CN" altLang="en-US"/>
          </a:p>
        </p:txBody>
      </p:sp>
    </p:spTree>
    <p:extLst>
      <p:ext uri="{BB962C8B-B14F-4D97-AF65-F5344CB8AC3E}">
        <p14:creationId xmlns:p14="http://schemas.microsoft.com/office/powerpoint/2010/main" val="2565236273"/>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466</a:t>
            </a:fld>
            <a:endParaRPr lang="zh-CN" altLang="en-US"/>
          </a:p>
        </p:txBody>
      </p:sp>
    </p:spTree>
    <p:extLst>
      <p:ext uri="{BB962C8B-B14F-4D97-AF65-F5344CB8AC3E}">
        <p14:creationId xmlns:p14="http://schemas.microsoft.com/office/powerpoint/2010/main" val="715930406"/>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467</a:t>
            </a:fld>
            <a:endParaRPr lang="zh-CN" altLang="en-US"/>
          </a:p>
        </p:txBody>
      </p:sp>
    </p:spTree>
    <p:extLst>
      <p:ext uri="{BB962C8B-B14F-4D97-AF65-F5344CB8AC3E}">
        <p14:creationId xmlns:p14="http://schemas.microsoft.com/office/powerpoint/2010/main" val="2620457692"/>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468</a:t>
            </a:fld>
            <a:endParaRPr lang="zh-CN" altLang="en-US"/>
          </a:p>
        </p:txBody>
      </p:sp>
    </p:spTree>
    <p:extLst>
      <p:ext uri="{BB962C8B-B14F-4D97-AF65-F5344CB8AC3E}">
        <p14:creationId xmlns:p14="http://schemas.microsoft.com/office/powerpoint/2010/main" val="2753529112"/>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469</a:t>
            </a:fld>
            <a:endParaRPr lang="zh-CN" altLang="en-US"/>
          </a:p>
        </p:txBody>
      </p:sp>
    </p:spTree>
    <p:extLst>
      <p:ext uri="{BB962C8B-B14F-4D97-AF65-F5344CB8AC3E}">
        <p14:creationId xmlns:p14="http://schemas.microsoft.com/office/powerpoint/2010/main" val="1083600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a:t>
            </a:fld>
            <a:endParaRPr lang="zh-CN" altLang="en-US"/>
          </a:p>
        </p:txBody>
      </p:sp>
    </p:spTree>
    <p:extLst>
      <p:ext uri="{BB962C8B-B14F-4D97-AF65-F5344CB8AC3E}">
        <p14:creationId xmlns:p14="http://schemas.microsoft.com/office/powerpoint/2010/main" val="867185003"/>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470</a:t>
            </a:fld>
            <a:endParaRPr lang="zh-CN" altLang="en-US"/>
          </a:p>
        </p:txBody>
      </p:sp>
    </p:spTree>
    <p:extLst>
      <p:ext uri="{BB962C8B-B14F-4D97-AF65-F5344CB8AC3E}">
        <p14:creationId xmlns:p14="http://schemas.microsoft.com/office/powerpoint/2010/main" val="4161885564"/>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471</a:t>
            </a:fld>
            <a:endParaRPr lang="zh-CN" altLang="en-US"/>
          </a:p>
        </p:txBody>
      </p:sp>
    </p:spTree>
    <p:extLst>
      <p:ext uri="{BB962C8B-B14F-4D97-AF65-F5344CB8AC3E}">
        <p14:creationId xmlns:p14="http://schemas.microsoft.com/office/powerpoint/2010/main" val="3501925299"/>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472</a:t>
            </a:fld>
            <a:endParaRPr lang="zh-CN" altLang="en-US"/>
          </a:p>
        </p:txBody>
      </p:sp>
    </p:spTree>
    <p:extLst>
      <p:ext uri="{BB962C8B-B14F-4D97-AF65-F5344CB8AC3E}">
        <p14:creationId xmlns:p14="http://schemas.microsoft.com/office/powerpoint/2010/main" val="1166696222"/>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473</a:t>
            </a:fld>
            <a:endParaRPr lang="zh-CN" altLang="en-US"/>
          </a:p>
        </p:txBody>
      </p:sp>
    </p:spTree>
    <p:extLst>
      <p:ext uri="{BB962C8B-B14F-4D97-AF65-F5344CB8AC3E}">
        <p14:creationId xmlns:p14="http://schemas.microsoft.com/office/powerpoint/2010/main" val="1335245445"/>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474</a:t>
            </a:fld>
            <a:endParaRPr lang="zh-CN" altLang="en-US"/>
          </a:p>
        </p:txBody>
      </p:sp>
    </p:spTree>
    <p:extLst>
      <p:ext uri="{BB962C8B-B14F-4D97-AF65-F5344CB8AC3E}">
        <p14:creationId xmlns:p14="http://schemas.microsoft.com/office/powerpoint/2010/main" val="4161257714"/>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475</a:t>
            </a:fld>
            <a:endParaRPr lang="zh-CN" altLang="en-US"/>
          </a:p>
        </p:txBody>
      </p:sp>
    </p:spTree>
    <p:extLst>
      <p:ext uri="{BB962C8B-B14F-4D97-AF65-F5344CB8AC3E}">
        <p14:creationId xmlns:p14="http://schemas.microsoft.com/office/powerpoint/2010/main" val="2421664227"/>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476</a:t>
            </a:fld>
            <a:endParaRPr lang="zh-CN" altLang="en-US"/>
          </a:p>
        </p:txBody>
      </p:sp>
    </p:spTree>
    <p:extLst>
      <p:ext uri="{BB962C8B-B14F-4D97-AF65-F5344CB8AC3E}">
        <p14:creationId xmlns:p14="http://schemas.microsoft.com/office/powerpoint/2010/main" val="994248813"/>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477</a:t>
            </a:fld>
            <a:endParaRPr lang="zh-CN" altLang="en-US"/>
          </a:p>
        </p:txBody>
      </p:sp>
    </p:spTree>
    <p:extLst>
      <p:ext uri="{BB962C8B-B14F-4D97-AF65-F5344CB8AC3E}">
        <p14:creationId xmlns:p14="http://schemas.microsoft.com/office/powerpoint/2010/main" val="2478715591"/>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478</a:t>
            </a:fld>
            <a:endParaRPr lang="zh-CN" altLang="en-US"/>
          </a:p>
        </p:txBody>
      </p:sp>
    </p:spTree>
    <p:extLst>
      <p:ext uri="{BB962C8B-B14F-4D97-AF65-F5344CB8AC3E}">
        <p14:creationId xmlns:p14="http://schemas.microsoft.com/office/powerpoint/2010/main" val="1162721218"/>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479</a:t>
            </a:fld>
            <a:endParaRPr lang="zh-CN" altLang="en-US"/>
          </a:p>
        </p:txBody>
      </p:sp>
    </p:spTree>
    <p:extLst>
      <p:ext uri="{BB962C8B-B14F-4D97-AF65-F5344CB8AC3E}">
        <p14:creationId xmlns:p14="http://schemas.microsoft.com/office/powerpoint/2010/main" val="41928573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a:t>
            </a:fld>
            <a:endParaRPr lang="zh-CN" altLang="en-US"/>
          </a:p>
        </p:txBody>
      </p:sp>
    </p:spTree>
    <p:extLst>
      <p:ext uri="{BB962C8B-B14F-4D97-AF65-F5344CB8AC3E}">
        <p14:creationId xmlns:p14="http://schemas.microsoft.com/office/powerpoint/2010/main" val="1789097125"/>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480</a:t>
            </a:fld>
            <a:endParaRPr lang="zh-CN" altLang="en-US"/>
          </a:p>
        </p:txBody>
      </p:sp>
    </p:spTree>
    <p:extLst>
      <p:ext uri="{BB962C8B-B14F-4D97-AF65-F5344CB8AC3E}">
        <p14:creationId xmlns:p14="http://schemas.microsoft.com/office/powerpoint/2010/main" val="2486916408"/>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481</a:t>
            </a:fld>
            <a:endParaRPr lang="zh-CN" altLang="en-US"/>
          </a:p>
        </p:txBody>
      </p:sp>
    </p:spTree>
    <p:extLst>
      <p:ext uri="{BB962C8B-B14F-4D97-AF65-F5344CB8AC3E}">
        <p14:creationId xmlns:p14="http://schemas.microsoft.com/office/powerpoint/2010/main" val="1359196193"/>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482</a:t>
            </a:fld>
            <a:endParaRPr lang="zh-CN" altLang="en-US"/>
          </a:p>
        </p:txBody>
      </p:sp>
    </p:spTree>
    <p:extLst>
      <p:ext uri="{BB962C8B-B14F-4D97-AF65-F5344CB8AC3E}">
        <p14:creationId xmlns:p14="http://schemas.microsoft.com/office/powerpoint/2010/main" val="2039689018"/>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483</a:t>
            </a:fld>
            <a:endParaRPr lang="zh-CN" altLang="en-US"/>
          </a:p>
        </p:txBody>
      </p:sp>
    </p:spTree>
    <p:extLst>
      <p:ext uri="{BB962C8B-B14F-4D97-AF65-F5344CB8AC3E}">
        <p14:creationId xmlns:p14="http://schemas.microsoft.com/office/powerpoint/2010/main" val="404401523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484</a:t>
            </a:fld>
            <a:endParaRPr lang="zh-CN" altLang="en-US"/>
          </a:p>
        </p:txBody>
      </p:sp>
    </p:spTree>
    <p:extLst>
      <p:ext uri="{BB962C8B-B14F-4D97-AF65-F5344CB8AC3E}">
        <p14:creationId xmlns:p14="http://schemas.microsoft.com/office/powerpoint/2010/main" val="4019145470"/>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485</a:t>
            </a:fld>
            <a:endParaRPr lang="zh-CN" altLang="en-US"/>
          </a:p>
        </p:txBody>
      </p:sp>
    </p:spTree>
    <p:extLst>
      <p:ext uri="{BB962C8B-B14F-4D97-AF65-F5344CB8AC3E}">
        <p14:creationId xmlns:p14="http://schemas.microsoft.com/office/powerpoint/2010/main" val="1652858635"/>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486</a:t>
            </a:fld>
            <a:endParaRPr lang="zh-CN" altLang="en-US"/>
          </a:p>
        </p:txBody>
      </p:sp>
    </p:spTree>
    <p:extLst>
      <p:ext uri="{BB962C8B-B14F-4D97-AF65-F5344CB8AC3E}">
        <p14:creationId xmlns:p14="http://schemas.microsoft.com/office/powerpoint/2010/main" val="146480541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487</a:t>
            </a:fld>
            <a:endParaRPr lang="zh-CN" altLang="en-US"/>
          </a:p>
        </p:txBody>
      </p:sp>
    </p:spTree>
    <p:extLst>
      <p:ext uri="{BB962C8B-B14F-4D97-AF65-F5344CB8AC3E}">
        <p14:creationId xmlns:p14="http://schemas.microsoft.com/office/powerpoint/2010/main" val="30901629"/>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488</a:t>
            </a:fld>
            <a:endParaRPr lang="zh-CN" altLang="en-US"/>
          </a:p>
        </p:txBody>
      </p:sp>
    </p:spTree>
    <p:extLst>
      <p:ext uri="{BB962C8B-B14F-4D97-AF65-F5344CB8AC3E}">
        <p14:creationId xmlns:p14="http://schemas.microsoft.com/office/powerpoint/2010/main" val="747437755"/>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489</a:t>
            </a:fld>
            <a:endParaRPr lang="zh-CN" altLang="en-US"/>
          </a:p>
        </p:txBody>
      </p:sp>
    </p:spTree>
    <p:extLst>
      <p:ext uri="{BB962C8B-B14F-4D97-AF65-F5344CB8AC3E}">
        <p14:creationId xmlns:p14="http://schemas.microsoft.com/office/powerpoint/2010/main" val="711185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a:t>
            </a:fld>
            <a:endParaRPr lang="zh-CN" altLang="en-US"/>
          </a:p>
        </p:txBody>
      </p:sp>
    </p:spTree>
    <p:extLst>
      <p:ext uri="{BB962C8B-B14F-4D97-AF65-F5344CB8AC3E}">
        <p14:creationId xmlns:p14="http://schemas.microsoft.com/office/powerpoint/2010/main" val="2180865604"/>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490</a:t>
            </a:fld>
            <a:endParaRPr lang="zh-CN" altLang="en-US"/>
          </a:p>
        </p:txBody>
      </p:sp>
    </p:spTree>
    <p:extLst>
      <p:ext uri="{BB962C8B-B14F-4D97-AF65-F5344CB8AC3E}">
        <p14:creationId xmlns:p14="http://schemas.microsoft.com/office/powerpoint/2010/main" val="131646654"/>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491</a:t>
            </a:fld>
            <a:endParaRPr lang="zh-CN" altLang="en-US"/>
          </a:p>
        </p:txBody>
      </p:sp>
    </p:spTree>
    <p:extLst>
      <p:ext uri="{BB962C8B-B14F-4D97-AF65-F5344CB8AC3E}">
        <p14:creationId xmlns:p14="http://schemas.microsoft.com/office/powerpoint/2010/main" val="1639950504"/>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492</a:t>
            </a:fld>
            <a:endParaRPr lang="zh-CN" altLang="en-US"/>
          </a:p>
        </p:txBody>
      </p:sp>
    </p:spTree>
    <p:extLst>
      <p:ext uri="{BB962C8B-B14F-4D97-AF65-F5344CB8AC3E}">
        <p14:creationId xmlns:p14="http://schemas.microsoft.com/office/powerpoint/2010/main" val="141115265"/>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493</a:t>
            </a:fld>
            <a:endParaRPr lang="zh-CN" altLang="en-US"/>
          </a:p>
        </p:txBody>
      </p:sp>
    </p:spTree>
    <p:extLst>
      <p:ext uri="{BB962C8B-B14F-4D97-AF65-F5344CB8AC3E}">
        <p14:creationId xmlns:p14="http://schemas.microsoft.com/office/powerpoint/2010/main" val="656757596"/>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494</a:t>
            </a:fld>
            <a:endParaRPr lang="zh-CN" altLang="en-US"/>
          </a:p>
        </p:txBody>
      </p:sp>
    </p:spTree>
    <p:extLst>
      <p:ext uri="{BB962C8B-B14F-4D97-AF65-F5344CB8AC3E}">
        <p14:creationId xmlns:p14="http://schemas.microsoft.com/office/powerpoint/2010/main" val="511697759"/>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495</a:t>
            </a:fld>
            <a:endParaRPr lang="zh-CN" altLang="en-US"/>
          </a:p>
        </p:txBody>
      </p:sp>
    </p:spTree>
    <p:extLst>
      <p:ext uri="{BB962C8B-B14F-4D97-AF65-F5344CB8AC3E}">
        <p14:creationId xmlns:p14="http://schemas.microsoft.com/office/powerpoint/2010/main" val="4251703595"/>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496</a:t>
            </a:fld>
            <a:endParaRPr lang="zh-CN" altLang="en-US"/>
          </a:p>
        </p:txBody>
      </p:sp>
    </p:spTree>
    <p:extLst>
      <p:ext uri="{BB962C8B-B14F-4D97-AF65-F5344CB8AC3E}">
        <p14:creationId xmlns:p14="http://schemas.microsoft.com/office/powerpoint/2010/main" val="63092711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497</a:t>
            </a:fld>
            <a:endParaRPr lang="zh-CN" altLang="en-US"/>
          </a:p>
        </p:txBody>
      </p:sp>
    </p:spTree>
    <p:extLst>
      <p:ext uri="{BB962C8B-B14F-4D97-AF65-F5344CB8AC3E}">
        <p14:creationId xmlns:p14="http://schemas.microsoft.com/office/powerpoint/2010/main" val="3073915099"/>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498</a:t>
            </a:fld>
            <a:endParaRPr lang="zh-CN" altLang="en-US"/>
          </a:p>
        </p:txBody>
      </p:sp>
    </p:spTree>
    <p:extLst>
      <p:ext uri="{BB962C8B-B14F-4D97-AF65-F5344CB8AC3E}">
        <p14:creationId xmlns:p14="http://schemas.microsoft.com/office/powerpoint/2010/main" val="701445294"/>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499</a:t>
            </a:fld>
            <a:endParaRPr lang="zh-CN" altLang="en-US"/>
          </a:p>
        </p:txBody>
      </p:sp>
    </p:spTree>
    <p:extLst>
      <p:ext uri="{BB962C8B-B14F-4D97-AF65-F5344CB8AC3E}">
        <p14:creationId xmlns:p14="http://schemas.microsoft.com/office/powerpoint/2010/main" val="2947239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a:t>
            </a:fld>
            <a:endParaRPr lang="zh-CN" altLang="en-US"/>
          </a:p>
        </p:txBody>
      </p:sp>
    </p:spTree>
    <p:extLst>
      <p:ext uri="{BB962C8B-B14F-4D97-AF65-F5344CB8AC3E}">
        <p14:creationId xmlns:p14="http://schemas.microsoft.com/office/powerpoint/2010/main" val="3941174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a:t>
            </a:fld>
            <a:endParaRPr lang="zh-CN" altLang="en-US"/>
          </a:p>
        </p:txBody>
      </p:sp>
    </p:spTree>
    <p:extLst>
      <p:ext uri="{BB962C8B-B14F-4D97-AF65-F5344CB8AC3E}">
        <p14:creationId xmlns:p14="http://schemas.microsoft.com/office/powerpoint/2010/main" val="321444354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500</a:t>
            </a:fld>
            <a:endParaRPr lang="zh-CN" altLang="en-US"/>
          </a:p>
        </p:txBody>
      </p:sp>
    </p:spTree>
    <p:extLst>
      <p:ext uri="{BB962C8B-B14F-4D97-AF65-F5344CB8AC3E}">
        <p14:creationId xmlns:p14="http://schemas.microsoft.com/office/powerpoint/2010/main" val="3458317293"/>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501</a:t>
            </a:fld>
            <a:endParaRPr lang="zh-CN" altLang="en-US"/>
          </a:p>
        </p:txBody>
      </p:sp>
    </p:spTree>
    <p:extLst>
      <p:ext uri="{BB962C8B-B14F-4D97-AF65-F5344CB8AC3E}">
        <p14:creationId xmlns:p14="http://schemas.microsoft.com/office/powerpoint/2010/main" val="1716343244"/>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502</a:t>
            </a:fld>
            <a:endParaRPr lang="zh-CN" altLang="en-US"/>
          </a:p>
        </p:txBody>
      </p:sp>
    </p:spTree>
    <p:extLst>
      <p:ext uri="{BB962C8B-B14F-4D97-AF65-F5344CB8AC3E}">
        <p14:creationId xmlns:p14="http://schemas.microsoft.com/office/powerpoint/2010/main" val="367762442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503</a:t>
            </a:fld>
            <a:endParaRPr lang="zh-CN" altLang="en-US"/>
          </a:p>
        </p:txBody>
      </p:sp>
    </p:spTree>
    <p:extLst>
      <p:ext uri="{BB962C8B-B14F-4D97-AF65-F5344CB8AC3E}">
        <p14:creationId xmlns:p14="http://schemas.microsoft.com/office/powerpoint/2010/main" val="1490143072"/>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504</a:t>
            </a:fld>
            <a:endParaRPr lang="zh-CN" altLang="en-US"/>
          </a:p>
        </p:txBody>
      </p:sp>
    </p:spTree>
    <p:extLst>
      <p:ext uri="{BB962C8B-B14F-4D97-AF65-F5344CB8AC3E}">
        <p14:creationId xmlns:p14="http://schemas.microsoft.com/office/powerpoint/2010/main" val="195074556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505</a:t>
            </a:fld>
            <a:endParaRPr lang="zh-CN" altLang="en-US"/>
          </a:p>
        </p:txBody>
      </p:sp>
    </p:spTree>
    <p:extLst>
      <p:ext uri="{BB962C8B-B14F-4D97-AF65-F5344CB8AC3E}">
        <p14:creationId xmlns:p14="http://schemas.microsoft.com/office/powerpoint/2010/main" val="1413830060"/>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506</a:t>
            </a:fld>
            <a:endParaRPr lang="zh-CN" altLang="en-US"/>
          </a:p>
        </p:txBody>
      </p:sp>
    </p:spTree>
    <p:extLst>
      <p:ext uri="{BB962C8B-B14F-4D97-AF65-F5344CB8AC3E}">
        <p14:creationId xmlns:p14="http://schemas.microsoft.com/office/powerpoint/2010/main" val="4115369014"/>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507</a:t>
            </a:fld>
            <a:endParaRPr lang="zh-CN" altLang="en-US"/>
          </a:p>
        </p:txBody>
      </p:sp>
    </p:spTree>
    <p:extLst>
      <p:ext uri="{BB962C8B-B14F-4D97-AF65-F5344CB8AC3E}">
        <p14:creationId xmlns:p14="http://schemas.microsoft.com/office/powerpoint/2010/main" val="3784494339"/>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508</a:t>
            </a:fld>
            <a:endParaRPr lang="zh-CN" altLang="en-US"/>
          </a:p>
        </p:txBody>
      </p:sp>
    </p:spTree>
    <p:extLst>
      <p:ext uri="{BB962C8B-B14F-4D97-AF65-F5344CB8AC3E}">
        <p14:creationId xmlns:p14="http://schemas.microsoft.com/office/powerpoint/2010/main" val="714689485"/>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509</a:t>
            </a:fld>
            <a:endParaRPr lang="zh-CN" altLang="en-US"/>
          </a:p>
        </p:txBody>
      </p:sp>
    </p:spTree>
    <p:extLst>
      <p:ext uri="{BB962C8B-B14F-4D97-AF65-F5344CB8AC3E}">
        <p14:creationId xmlns:p14="http://schemas.microsoft.com/office/powerpoint/2010/main" val="1927630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51</a:t>
            </a:fld>
            <a:endParaRPr lang="zh-CN" altLang="en-US"/>
          </a:p>
        </p:txBody>
      </p:sp>
    </p:spTree>
    <p:extLst>
      <p:ext uri="{BB962C8B-B14F-4D97-AF65-F5344CB8AC3E}">
        <p14:creationId xmlns:p14="http://schemas.microsoft.com/office/powerpoint/2010/main" val="1246236638"/>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510</a:t>
            </a:fld>
            <a:endParaRPr lang="zh-CN" altLang="en-US"/>
          </a:p>
        </p:txBody>
      </p:sp>
    </p:spTree>
    <p:extLst>
      <p:ext uri="{BB962C8B-B14F-4D97-AF65-F5344CB8AC3E}">
        <p14:creationId xmlns:p14="http://schemas.microsoft.com/office/powerpoint/2010/main" val="4256339500"/>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511</a:t>
            </a:fld>
            <a:endParaRPr lang="zh-CN" altLang="en-US"/>
          </a:p>
        </p:txBody>
      </p:sp>
    </p:spTree>
    <p:extLst>
      <p:ext uri="{BB962C8B-B14F-4D97-AF65-F5344CB8AC3E}">
        <p14:creationId xmlns:p14="http://schemas.microsoft.com/office/powerpoint/2010/main" val="1727921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52</a:t>
            </a:fld>
            <a:endParaRPr lang="zh-CN" altLang="en-US"/>
          </a:p>
        </p:txBody>
      </p:sp>
    </p:spTree>
    <p:extLst>
      <p:ext uri="{BB962C8B-B14F-4D97-AF65-F5344CB8AC3E}">
        <p14:creationId xmlns:p14="http://schemas.microsoft.com/office/powerpoint/2010/main" val="1367932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53</a:t>
            </a:fld>
            <a:endParaRPr lang="zh-CN" altLang="en-US"/>
          </a:p>
        </p:txBody>
      </p:sp>
    </p:spTree>
    <p:extLst>
      <p:ext uri="{BB962C8B-B14F-4D97-AF65-F5344CB8AC3E}">
        <p14:creationId xmlns:p14="http://schemas.microsoft.com/office/powerpoint/2010/main" val="296316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54</a:t>
            </a:fld>
            <a:endParaRPr lang="zh-CN" altLang="en-US"/>
          </a:p>
        </p:txBody>
      </p:sp>
    </p:spTree>
    <p:extLst>
      <p:ext uri="{BB962C8B-B14F-4D97-AF65-F5344CB8AC3E}">
        <p14:creationId xmlns:p14="http://schemas.microsoft.com/office/powerpoint/2010/main" val="2581085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55</a:t>
            </a:fld>
            <a:endParaRPr lang="zh-CN" altLang="en-US"/>
          </a:p>
        </p:txBody>
      </p:sp>
    </p:spTree>
    <p:extLst>
      <p:ext uri="{BB962C8B-B14F-4D97-AF65-F5344CB8AC3E}">
        <p14:creationId xmlns:p14="http://schemas.microsoft.com/office/powerpoint/2010/main" val="27880496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56</a:t>
            </a:fld>
            <a:endParaRPr lang="zh-CN" altLang="en-US"/>
          </a:p>
        </p:txBody>
      </p:sp>
    </p:spTree>
    <p:extLst>
      <p:ext uri="{BB962C8B-B14F-4D97-AF65-F5344CB8AC3E}">
        <p14:creationId xmlns:p14="http://schemas.microsoft.com/office/powerpoint/2010/main" val="2259442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57</a:t>
            </a:fld>
            <a:endParaRPr lang="zh-CN" altLang="en-US"/>
          </a:p>
        </p:txBody>
      </p:sp>
    </p:spTree>
    <p:extLst>
      <p:ext uri="{BB962C8B-B14F-4D97-AF65-F5344CB8AC3E}">
        <p14:creationId xmlns:p14="http://schemas.microsoft.com/office/powerpoint/2010/main" val="1457025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58</a:t>
            </a:fld>
            <a:endParaRPr lang="zh-CN" altLang="en-US"/>
          </a:p>
        </p:txBody>
      </p:sp>
    </p:spTree>
    <p:extLst>
      <p:ext uri="{BB962C8B-B14F-4D97-AF65-F5344CB8AC3E}">
        <p14:creationId xmlns:p14="http://schemas.microsoft.com/office/powerpoint/2010/main" val="757774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59</a:t>
            </a:fld>
            <a:endParaRPr lang="zh-CN" altLang="en-US"/>
          </a:p>
        </p:txBody>
      </p:sp>
    </p:spTree>
    <p:extLst>
      <p:ext uri="{BB962C8B-B14F-4D97-AF65-F5344CB8AC3E}">
        <p14:creationId xmlns:p14="http://schemas.microsoft.com/office/powerpoint/2010/main" val="204273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a:t>
            </a:fld>
            <a:endParaRPr lang="zh-CN" altLang="en-US"/>
          </a:p>
        </p:txBody>
      </p:sp>
    </p:spTree>
    <p:extLst>
      <p:ext uri="{BB962C8B-B14F-4D97-AF65-F5344CB8AC3E}">
        <p14:creationId xmlns:p14="http://schemas.microsoft.com/office/powerpoint/2010/main" val="33929258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60</a:t>
            </a:fld>
            <a:endParaRPr lang="zh-CN" altLang="en-US"/>
          </a:p>
        </p:txBody>
      </p:sp>
    </p:spTree>
    <p:extLst>
      <p:ext uri="{BB962C8B-B14F-4D97-AF65-F5344CB8AC3E}">
        <p14:creationId xmlns:p14="http://schemas.microsoft.com/office/powerpoint/2010/main" val="2551571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61</a:t>
            </a:fld>
            <a:endParaRPr lang="zh-CN" altLang="en-US"/>
          </a:p>
        </p:txBody>
      </p:sp>
    </p:spTree>
    <p:extLst>
      <p:ext uri="{BB962C8B-B14F-4D97-AF65-F5344CB8AC3E}">
        <p14:creationId xmlns:p14="http://schemas.microsoft.com/office/powerpoint/2010/main" val="1394180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62</a:t>
            </a:fld>
            <a:endParaRPr lang="zh-CN" altLang="en-US"/>
          </a:p>
        </p:txBody>
      </p:sp>
    </p:spTree>
    <p:extLst>
      <p:ext uri="{BB962C8B-B14F-4D97-AF65-F5344CB8AC3E}">
        <p14:creationId xmlns:p14="http://schemas.microsoft.com/office/powerpoint/2010/main" val="18606038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63</a:t>
            </a:fld>
            <a:endParaRPr lang="zh-CN" altLang="en-US"/>
          </a:p>
        </p:txBody>
      </p:sp>
    </p:spTree>
    <p:extLst>
      <p:ext uri="{BB962C8B-B14F-4D97-AF65-F5344CB8AC3E}">
        <p14:creationId xmlns:p14="http://schemas.microsoft.com/office/powerpoint/2010/main" val="23384839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64</a:t>
            </a:fld>
            <a:endParaRPr lang="zh-CN" altLang="en-US"/>
          </a:p>
        </p:txBody>
      </p:sp>
    </p:spTree>
    <p:extLst>
      <p:ext uri="{BB962C8B-B14F-4D97-AF65-F5344CB8AC3E}">
        <p14:creationId xmlns:p14="http://schemas.microsoft.com/office/powerpoint/2010/main" val="897011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65</a:t>
            </a:fld>
            <a:endParaRPr lang="zh-CN" altLang="en-US"/>
          </a:p>
        </p:txBody>
      </p:sp>
    </p:spTree>
    <p:extLst>
      <p:ext uri="{BB962C8B-B14F-4D97-AF65-F5344CB8AC3E}">
        <p14:creationId xmlns:p14="http://schemas.microsoft.com/office/powerpoint/2010/main" val="3389967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66</a:t>
            </a:fld>
            <a:endParaRPr lang="zh-CN" altLang="en-US"/>
          </a:p>
        </p:txBody>
      </p:sp>
    </p:spTree>
    <p:extLst>
      <p:ext uri="{BB962C8B-B14F-4D97-AF65-F5344CB8AC3E}">
        <p14:creationId xmlns:p14="http://schemas.microsoft.com/office/powerpoint/2010/main" val="42622449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67</a:t>
            </a:fld>
            <a:endParaRPr lang="zh-CN" altLang="en-US"/>
          </a:p>
        </p:txBody>
      </p:sp>
    </p:spTree>
    <p:extLst>
      <p:ext uri="{BB962C8B-B14F-4D97-AF65-F5344CB8AC3E}">
        <p14:creationId xmlns:p14="http://schemas.microsoft.com/office/powerpoint/2010/main" val="8717433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68</a:t>
            </a:fld>
            <a:endParaRPr lang="zh-CN" altLang="en-US"/>
          </a:p>
        </p:txBody>
      </p:sp>
    </p:spTree>
    <p:extLst>
      <p:ext uri="{BB962C8B-B14F-4D97-AF65-F5344CB8AC3E}">
        <p14:creationId xmlns:p14="http://schemas.microsoft.com/office/powerpoint/2010/main" val="1398890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69</a:t>
            </a:fld>
            <a:endParaRPr lang="zh-CN" altLang="en-US"/>
          </a:p>
        </p:txBody>
      </p:sp>
    </p:spTree>
    <p:extLst>
      <p:ext uri="{BB962C8B-B14F-4D97-AF65-F5344CB8AC3E}">
        <p14:creationId xmlns:p14="http://schemas.microsoft.com/office/powerpoint/2010/main" val="137581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a:t>
            </a:fld>
            <a:endParaRPr lang="zh-CN" altLang="en-US"/>
          </a:p>
        </p:txBody>
      </p:sp>
    </p:spTree>
    <p:extLst>
      <p:ext uri="{BB962C8B-B14F-4D97-AF65-F5344CB8AC3E}">
        <p14:creationId xmlns:p14="http://schemas.microsoft.com/office/powerpoint/2010/main" val="34646912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70</a:t>
            </a:fld>
            <a:endParaRPr lang="zh-CN" altLang="en-US"/>
          </a:p>
        </p:txBody>
      </p:sp>
    </p:spTree>
    <p:extLst>
      <p:ext uri="{BB962C8B-B14F-4D97-AF65-F5344CB8AC3E}">
        <p14:creationId xmlns:p14="http://schemas.microsoft.com/office/powerpoint/2010/main" val="25136294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71</a:t>
            </a:fld>
            <a:endParaRPr lang="zh-CN" altLang="en-US"/>
          </a:p>
        </p:txBody>
      </p:sp>
    </p:spTree>
    <p:extLst>
      <p:ext uri="{BB962C8B-B14F-4D97-AF65-F5344CB8AC3E}">
        <p14:creationId xmlns:p14="http://schemas.microsoft.com/office/powerpoint/2010/main" val="28216157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72</a:t>
            </a:fld>
            <a:endParaRPr lang="zh-CN" altLang="en-US"/>
          </a:p>
        </p:txBody>
      </p:sp>
    </p:spTree>
    <p:extLst>
      <p:ext uri="{BB962C8B-B14F-4D97-AF65-F5344CB8AC3E}">
        <p14:creationId xmlns:p14="http://schemas.microsoft.com/office/powerpoint/2010/main" val="2988557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73</a:t>
            </a:fld>
            <a:endParaRPr lang="zh-CN" altLang="en-US"/>
          </a:p>
        </p:txBody>
      </p:sp>
    </p:spTree>
    <p:extLst>
      <p:ext uri="{BB962C8B-B14F-4D97-AF65-F5344CB8AC3E}">
        <p14:creationId xmlns:p14="http://schemas.microsoft.com/office/powerpoint/2010/main" val="5206347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74</a:t>
            </a:fld>
            <a:endParaRPr lang="zh-CN" altLang="en-US"/>
          </a:p>
        </p:txBody>
      </p:sp>
    </p:spTree>
    <p:extLst>
      <p:ext uri="{BB962C8B-B14F-4D97-AF65-F5344CB8AC3E}">
        <p14:creationId xmlns:p14="http://schemas.microsoft.com/office/powerpoint/2010/main" val="13841624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75</a:t>
            </a:fld>
            <a:endParaRPr lang="zh-CN" altLang="en-US"/>
          </a:p>
        </p:txBody>
      </p:sp>
    </p:spTree>
    <p:extLst>
      <p:ext uri="{BB962C8B-B14F-4D97-AF65-F5344CB8AC3E}">
        <p14:creationId xmlns:p14="http://schemas.microsoft.com/office/powerpoint/2010/main" val="2755276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76</a:t>
            </a:fld>
            <a:endParaRPr lang="zh-CN" altLang="en-US"/>
          </a:p>
        </p:txBody>
      </p:sp>
    </p:spTree>
    <p:extLst>
      <p:ext uri="{BB962C8B-B14F-4D97-AF65-F5344CB8AC3E}">
        <p14:creationId xmlns:p14="http://schemas.microsoft.com/office/powerpoint/2010/main" val="10572416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77</a:t>
            </a:fld>
            <a:endParaRPr lang="zh-CN" altLang="en-US"/>
          </a:p>
        </p:txBody>
      </p:sp>
    </p:spTree>
    <p:extLst>
      <p:ext uri="{BB962C8B-B14F-4D97-AF65-F5344CB8AC3E}">
        <p14:creationId xmlns:p14="http://schemas.microsoft.com/office/powerpoint/2010/main" val="23941967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78</a:t>
            </a:fld>
            <a:endParaRPr lang="zh-CN" altLang="en-US"/>
          </a:p>
        </p:txBody>
      </p:sp>
    </p:spTree>
    <p:extLst>
      <p:ext uri="{BB962C8B-B14F-4D97-AF65-F5344CB8AC3E}">
        <p14:creationId xmlns:p14="http://schemas.microsoft.com/office/powerpoint/2010/main" val="31045273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79</a:t>
            </a:fld>
            <a:endParaRPr lang="zh-CN" altLang="en-US"/>
          </a:p>
        </p:txBody>
      </p:sp>
    </p:spTree>
    <p:extLst>
      <p:ext uri="{BB962C8B-B14F-4D97-AF65-F5344CB8AC3E}">
        <p14:creationId xmlns:p14="http://schemas.microsoft.com/office/powerpoint/2010/main" val="680491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a:t>
            </a:fld>
            <a:endParaRPr lang="zh-CN" altLang="en-US"/>
          </a:p>
        </p:txBody>
      </p:sp>
    </p:spTree>
    <p:extLst>
      <p:ext uri="{BB962C8B-B14F-4D97-AF65-F5344CB8AC3E}">
        <p14:creationId xmlns:p14="http://schemas.microsoft.com/office/powerpoint/2010/main" val="25520431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80</a:t>
            </a:fld>
            <a:endParaRPr lang="zh-CN" altLang="en-US"/>
          </a:p>
        </p:txBody>
      </p:sp>
    </p:spTree>
    <p:extLst>
      <p:ext uri="{BB962C8B-B14F-4D97-AF65-F5344CB8AC3E}">
        <p14:creationId xmlns:p14="http://schemas.microsoft.com/office/powerpoint/2010/main" val="9367288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81</a:t>
            </a:fld>
            <a:endParaRPr lang="zh-CN" altLang="en-US"/>
          </a:p>
        </p:txBody>
      </p:sp>
    </p:spTree>
    <p:extLst>
      <p:ext uri="{BB962C8B-B14F-4D97-AF65-F5344CB8AC3E}">
        <p14:creationId xmlns:p14="http://schemas.microsoft.com/office/powerpoint/2010/main" val="32265870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82</a:t>
            </a:fld>
            <a:endParaRPr lang="zh-CN" altLang="en-US"/>
          </a:p>
        </p:txBody>
      </p:sp>
    </p:spTree>
    <p:extLst>
      <p:ext uri="{BB962C8B-B14F-4D97-AF65-F5344CB8AC3E}">
        <p14:creationId xmlns:p14="http://schemas.microsoft.com/office/powerpoint/2010/main" val="23530976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83</a:t>
            </a:fld>
            <a:endParaRPr lang="zh-CN" altLang="en-US"/>
          </a:p>
        </p:txBody>
      </p:sp>
    </p:spTree>
    <p:extLst>
      <p:ext uri="{BB962C8B-B14F-4D97-AF65-F5344CB8AC3E}">
        <p14:creationId xmlns:p14="http://schemas.microsoft.com/office/powerpoint/2010/main" val="35009994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84</a:t>
            </a:fld>
            <a:endParaRPr lang="zh-CN" altLang="en-US"/>
          </a:p>
        </p:txBody>
      </p:sp>
    </p:spTree>
    <p:extLst>
      <p:ext uri="{BB962C8B-B14F-4D97-AF65-F5344CB8AC3E}">
        <p14:creationId xmlns:p14="http://schemas.microsoft.com/office/powerpoint/2010/main" val="19538266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85</a:t>
            </a:fld>
            <a:endParaRPr lang="zh-CN" altLang="en-US"/>
          </a:p>
        </p:txBody>
      </p:sp>
    </p:spTree>
    <p:extLst>
      <p:ext uri="{BB962C8B-B14F-4D97-AF65-F5344CB8AC3E}">
        <p14:creationId xmlns:p14="http://schemas.microsoft.com/office/powerpoint/2010/main" val="14660683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86</a:t>
            </a:fld>
            <a:endParaRPr lang="zh-CN" altLang="en-US"/>
          </a:p>
        </p:txBody>
      </p:sp>
    </p:spTree>
    <p:extLst>
      <p:ext uri="{BB962C8B-B14F-4D97-AF65-F5344CB8AC3E}">
        <p14:creationId xmlns:p14="http://schemas.microsoft.com/office/powerpoint/2010/main" val="1762807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87</a:t>
            </a:fld>
            <a:endParaRPr lang="zh-CN" altLang="en-US"/>
          </a:p>
        </p:txBody>
      </p:sp>
    </p:spTree>
    <p:extLst>
      <p:ext uri="{BB962C8B-B14F-4D97-AF65-F5344CB8AC3E}">
        <p14:creationId xmlns:p14="http://schemas.microsoft.com/office/powerpoint/2010/main" val="18590337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88</a:t>
            </a:fld>
            <a:endParaRPr lang="zh-CN" altLang="en-US"/>
          </a:p>
        </p:txBody>
      </p:sp>
    </p:spTree>
    <p:extLst>
      <p:ext uri="{BB962C8B-B14F-4D97-AF65-F5344CB8AC3E}">
        <p14:creationId xmlns:p14="http://schemas.microsoft.com/office/powerpoint/2010/main" val="6747753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89</a:t>
            </a:fld>
            <a:endParaRPr lang="zh-CN" altLang="en-US"/>
          </a:p>
        </p:txBody>
      </p:sp>
    </p:spTree>
    <p:extLst>
      <p:ext uri="{BB962C8B-B14F-4D97-AF65-F5344CB8AC3E}">
        <p14:creationId xmlns:p14="http://schemas.microsoft.com/office/powerpoint/2010/main" val="93851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a:t>
            </a:fld>
            <a:endParaRPr lang="zh-CN" altLang="en-US"/>
          </a:p>
        </p:txBody>
      </p:sp>
    </p:spTree>
    <p:extLst>
      <p:ext uri="{BB962C8B-B14F-4D97-AF65-F5344CB8AC3E}">
        <p14:creationId xmlns:p14="http://schemas.microsoft.com/office/powerpoint/2010/main" val="30101521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90</a:t>
            </a:fld>
            <a:endParaRPr lang="zh-CN" altLang="en-US"/>
          </a:p>
        </p:txBody>
      </p:sp>
    </p:spTree>
    <p:extLst>
      <p:ext uri="{BB962C8B-B14F-4D97-AF65-F5344CB8AC3E}">
        <p14:creationId xmlns:p14="http://schemas.microsoft.com/office/powerpoint/2010/main" val="41399826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91</a:t>
            </a:fld>
            <a:endParaRPr lang="zh-CN" altLang="en-US"/>
          </a:p>
        </p:txBody>
      </p:sp>
    </p:spTree>
    <p:extLst>
      <p:ext uri="{BB962C8B-B14F-4D97-AF65-F5344CB8AC3E}">
        <p14:creationId xmlns:p14="http://schemas.microsoft.com/office/powerpoint/2010/main" val="40349637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92</a:t>
            </a:fld>
            <a:endParaRPr lang="zh-CN" altLang="en-US"/>
          </a:p>
        </p:txBody>
      </p:sp>
    </p:spTree>
    <p:extLst>
      <p:ext uri="{BB962C8B-B14F-4D97-AF65-F5344CB8AC3E}">
        <p14:creationId xmlns:p14="http://schemas.microsoft.com/office/powerpoint/2010/main" val="4885353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93</a:t>
            </a:fld>
            <a:endParaRPr lang="zh-CN" altLang="en-US"/>
          </a:p>
        </p:txBody>
      </p:sp>
    </p:spTree>
    <p:extLst>
      <p:ext uri="{BB962C8B-B14F-4D97-AF65-F5344CB8AC3E}">
        <p14:creationId xmlns:p14="http://schemas.microsoft.com/office/powerpoint/2010/main" val="16576665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94</a:t>
            </a:fld>
            <a:endParaRPr lang="zh-CN" altLang="en-US"/>
          </a:p>
        </p:txBody>
      </p:sp>
    </p:spTree>
    <p:extLst>
      <p:ext uri="{BB962C8B-B14F-4D97-AF65-F5344CB8AC3E}">
        <p14:creationId xmlns:p14="http://schemas.microsoft.com/office/powerpoint/2010/main" val="29873815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95</a:t>
            </a:fld>
            <a:endParaRPr lang="zh-CN" altLang="en-US"/>
          </a:p>
        </p:txBody>
      </p:sp>
    </p:spTree>
    <p:extLst>
      <p:ext uri="{BB962C8B-B14F-4D97-AF65-F5344CB8AC3E}">
        <p14:creationId xmlns:p14="http://schemas.microsoft.com/office/powerpoint/2010/main" val="31362177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96</a:t>
            </a:fld>
            <a:endParaRPr lang="zh-CN" altLang="en-US"/>
          </a:p>
        </p:txBody>
      </p:sp>
    </p:spTree>
    <p:extLst>
      <p:ext uri="{BB962C8B-B14F-4D97-AF65-F5344CB8AC3E}">
        <p14:creationId xmlns:p14="http://schemas.microsoft.com/office/powerpoint/2010/main" val="3542141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97</a:t>
            </a:fld>
            <a:endParaRPr lang="zh-CN" altLang="en-US"/>
          </a:p>
        </p:txBody>
      </p:sp>
    </p:spTree>
    <p:extLst>
      <p:ext uri="{BB962C8B-B14F-4D97-AF65-F5344CB8AC3E}">
        <p14:creationId xmlns:p14="http://schemas.microsoft.com/office/powerpoint/2010/main" val="25936701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98</a:t>
            </a:fld>
            <a:endParaRPr lang="zh-CN" altLang="en-US"/>
          </a:p>
        </p:txBody>
      </p:sp>
    </p:spTree>
    <p:extLst>
      <p:ext uri="{BB962C8B-B14F-4D97-AF65-F5344CB8AC3E}">
        <p14:creationId xmlns:p14="http://schemas.microsoft.com/office/powerpoint/2010/main" val="8266234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ED1EE5-BDC7-420E-AAAB-81BE73294ED5}" type="slidenum">
              <a:rPr lang="zh-CN" altLang="en-US" smtClean="0"/>
              <a:t>99</a:t>
            </a:fld>
            <a:endParaRPr lang="zh-CN" altLang="en-US"/>
          </a:p>
        </p:txBody>
      </p:sp>
    </p:spTree>
    <p:extLst>
      <p:ext uri="{BB962C8B-B14F-4D97-AF65-F5344CB8AC3E}">
        <p14:creationId xmlns:p14="http://schemas.microsoft.com/office/powerpoint/2010/main" val="366373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3.png"/></Relationships>
</file>

<file path=ppt/slides/_rels/slide1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0.jpeg"/></Relationships>
</file>

<file path=ppt/slides/_rels/slide1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0.jpeg"/></Relationships>
</file>

<file path=ppt/slides/_rels/slide1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0.jpeg"/></Relationships>
</file>

<file path=ppt/slides/_rels/slide1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0.jpeg"/></Relationships>
</file>

<file path=ppt/slides/_rels/slide1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0.jpeg"/></Relationships>
</file>

<file path=ppt/slides/_rels/slide1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0.jpeg"/></Relationships>
</file>

<file path=ppt/slides/_rels/slide1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0.jpeg"/></Relationships>
</file>

<file path=ppt/slides/_rels/slide1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0.jpeg"/></Relationships>
</file>

<file path=ppt/slides/_rels/slide1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0.jpeg"/></Relationships>
</file>

<file path=ppt/slides/_rels/slide1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0.jpeg"/></Relationships>
</file>

<file path=ppt/slides/_rels/slide1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0.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0.jpeg"/></Relationships>
</file>

<file path=ppt/slides/_rels/slide1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0.jpeg"/></Relationships>
</file>

<file path=ppt/slides/_rels/slide1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0.jpeg"/></Relationships>
</file>

<file path=ppt/slides/_rels/slide1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0.jpeg"/></Relationships>
</file>

<file path=ppt/slides/_rels/slide1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0.jpeg"/></Relationships>
</file>

<file path=ppt/slides/_rels/slide1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0.jpeg"/></Relationships>
</file>

<file path=ppt/slides/_rels/slide1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70.jpeg"/></Relationships>
</file>

<file path=ppt/slides/_rels/slide1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70.jpeg"/></Relationships>
</file>

<file path=ppt/slides/_rels/slide1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7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70.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1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4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0.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4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jpg"/><Relationship Id="rId7" Type="http://schemas.openxmlformats.org/officeDocument/2006/relationships/image" Target="../media/image90.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70.jpeg"/></Relationships>
</file>

<file path=ppt/slides/_rels/slide1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70.jpeg"/></Relationships>
</file>

<file path=ppt/slides/_rels/slide1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70.jpeg"/></Relationships>
</file>

<file path=ppt/slides/_rels/slide1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70.jpeg"/></Relationships>
</file>

<file path=ppt/slides/_rels/slide1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70.jpeg"/></Relationships>
</file>

<file path=ppt/slides/_rels/slide1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70.jpeg"/></Relationships>
</file>

<file path=ppt/slides/_rels/slide1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7.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70.jpeg"/></Relationships>
</file>

<file path=ppt/slides/_rels/slide1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1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7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7.png"/><Relationship Id="rId2" Type="http://schemas.openxmlformats.org/officeDocument/2006/relationships/notesSlide" Target="../notesSlides/notesSlide172.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3.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70.jpeg"/></Relationships>
</file>

<file path=ppt/slides/_rels/slide1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4.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70.jpeg"/></Relationships>
</file>

<file path=ppt/slides/_rels/slide1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70.jpeg"/></Relationships>
</file>

<file path=ppt/slides/_rels/slide1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70.jpeg"/></Relationships>
</file>

<file path=ppt/slides/_rels/slide1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70.jpeg"/></Relationships>
</file>

<file path=ppt/slides/_rels/slide1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70.jpeg"/></Relationships>
</file>

<file path=ppt/slides/_rels/slide1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70.jpeg"/></Relationships>
</file>

<file path=ppt/slides/_rels/slide1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70.jpeg"/></Relationships>
</file>

<file path=ppt/slides/_rels/slide1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2.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70.jpeg"/></Relationships>
</file>

<file path=ppt/slides/_rels/slide1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3.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70.jpeg"/></Relationships>
</file>

<file path=ppt/slides/_rels/slide1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4.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70.jpeg"/></Relationships>
</file>

<file path=ppt/slides/_rels/slide1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70.jpeg"/></Relationships>
</file>

<file path=ppt/slides/_rels/slide1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6.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70.jpeg"/></Relationships>
</file>

<file path=ppt/slides/_rels/slide1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7.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70.jpeg"/></Relationships>
</file>

<file path=ppt/slides/_rels/slide1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8.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70.jpeg"/></Relationships>
</file>

<file path=ppt/slides/_rels/slide1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9.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0.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70.jpeg"/></Relationships>
</file>

<file path=ppt/slides/_rels/slide1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70.jpeg"/></Relationships>
</file>

<file path=ppt/slides/_rels/slide1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2.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70.jpeg"/></Relationships>
</file>

<file path=ppt/slides/_rels/slide19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3.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70.jpeg"/></Relationships>
</file>

<file path=ppt/slides/_rels/slide1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4.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70.jpeg"/></Relationships>
</file>

<file path=ppt/slides/_rels/slide1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5.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70.jpeg"/></Relationships>
</file>

<file path=ppt/slides/_rels/slide19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6.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70.jpeg"/></Relationships>
</file>

<file path=ppt/slides/_rels/slide19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7.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70.jpeg"/></Relationships>
</file>

<file path=ppt/slides/_rels/slide19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8.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70.jpeg"/></Relationships>
</file>

<file path=ppt/slides/_rels/slide19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0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0.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70.jpeg"/></Relationships>
</file>

<file path=ppt/slides/_rels/slide20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1.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70.jpeg"/></Relationships>
</file>

<file path=ppt/slides/_rels/slide20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2.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70.jpeg"/></Relationships>
</file>

<file path=ppt/slides/_rels/slide20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3.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70.jpeg"/></Relationships>
</file>

<file path=ppt/slides/_rels/slide20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4.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70.jpeg"/></Relationships>
</file>

<file path=ppt/slides/_rels/slide20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5.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20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6.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6.png"/></Relationships>
</file>

<file path=ppt/slides/_rels/slide20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7.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6.png"/></Relationships>
</file>

<file path=ppt/slides/_rels/slide20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8.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6.png"/></Relationships>
</file>

<file path=ppt/slides/_rels/slide20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9.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26.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0.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26.png"/></Relationships>
</file>

<file path=ppt/slides/_rels/slide2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1.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26.png"/></Relationships>
</file>

<file path=ppt/slides/_rels/slide2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2.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26.png"/></Relationships>
</file>

<file path=ppt/slides/_rels/slide2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3.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26.png"/></Relationships>
</file>

<file path=ppt/slides/_rels/slide2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4.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26.png"/></Relationships>
</file>

<file path=ppt/slides/_rels/slide2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5.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26.png"/></Relationships>
</file>

<file path=ppt/slides/_rels/slide2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6.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26.png"/></Relationships>
</file>

<file path=ppt/slides/_rels/slide2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7.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26.png"/></Relationships>
</file>

<file path=ppt/slides/_rels/slide2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8.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26.png"/></Relationships>
</file>

<file path=ppt/slides/_rels/slide2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0.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26.png"/></Relationships>
</file>

<file path=ppt/slides/_rels/slide2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1.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26.png"/></Relationships>
</file>

<file path=ppt/slides/_rels/slide2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2.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42.png"/></Relationships>
</file>

<file path=ppt/slides/_rels/slide2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3.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26.png"/></Relationships>
</file>

<file path=ppt/slides/_rels/slide2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4.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26.png"/></Relationships>
</file>

<file path=ppt/slides/_rels/slide2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5.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26.png"/></Relationships>
</file>

<file path=ppt/slides/_rels/slide2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6.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26.png"/></Relationships>
</file>

<file path=ppt/slides/_rels/slide2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7.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26.png"/></Relationships>
</file>

<file path=ppt/slides/_rels/slide2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8.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26.png"/></Relationships>
</file>

<file path=ppt/slides/_rels/slide2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9.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2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0.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26.png"/></Relationships>
</file>

<file path=ppt/slides/_rels/slide2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1.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46.png"/></Relationships>
</file>

<file path=ppt/slides/_rels/slide2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2.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26.png"/></Relationships>
</file>

<file path=ppt/slides/_rels/slide2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3.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26.png"/></Relationships>
</file>

<file path=ppt/slides/_rels/slide2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4.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26.png"/></Relationships>
</file>

<file path=ppt/slides/_rels/slide2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5.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26.png"/></Relationships>
</file>

<file path=ppt/slides/_rels/slide2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6.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26.png"/></Relationships>
</file>

<file path=ppt/slides/_rels/slide2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7.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47.png"/></Relationships>
</file>

<file path=ppt/slides/_rels/slide2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8.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48.png"/></Relationships>
</file>

<file path=ppt/slides/_rels/slide2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9.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4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0.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50.png"/></Relationships>
</file>

<file path=ppt/slides/_rels/slide2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1.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2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2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4.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2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5.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55.png"/></Relationships>
</file>

<file path=ppt/slides/_rels/slide2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2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3.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26.png"/></Relationships>
</file>

<file path=ppt/slides/_rels/slide2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4.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26.png"/></Relationships>
</file>

<file path=ppt/slides/_rels/slide2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5.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26.png"/></Relationships>
</file>

<file path=ppt/slides/_rels/slide2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6.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26.png"/></Relationships>
</file>

<file path=ppt/slides/_rels/slide2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7.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26.png"/></Relationships>
</file>

<file path=ppt/slides/_rels/slide2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8.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26.png"/></Relationships>
</file>

<file path=ppt/slides/_rels/slide2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9.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2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0.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26.png"/></Relationships>
</file>

<file path=ppt/slides/_rels/slide2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1.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26.png"/></Relationships>
</file>

<file path=ppt/slides/_rels/slide2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2.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26.png"/></Relationships>
</file>

<file path=ppt/slides/_rels/slide2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61.png"/></Relationships>
</file>

<file path=ppt/slides/_rels/slide2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4.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62.png"/></Relationships>
</file>

<file path=ppt/slides/_rels/slide2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5.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26.png"/></Relationships>
</file>

<file path=ppt/slides/_rels/slide2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6.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26.png"/></Relationships>
</file>

<file path=ppt/slides/_rels/slide2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7.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26.png"/></Relationships>
</file>

<file path=ppt/slides/_rels/slide2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8.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26.png"/></Relationships>
</file>

<file path=ppt/slides/_rels/slide2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9.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2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0.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2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1.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2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2.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2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3.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69.png"/></Relationships>
</file>

<file path=ppt/slides/_rels/slide2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4.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70.png"/></Relationships>
</file>

<file path=ppt/slides/_rels/slide2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5.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71.png"/></Relationships>
</file>

<file path=ppt/slides/_rels/slide2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6.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2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2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1.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2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2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3.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2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4.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7.png"/></Relationships>
</file>

<file path=ppt/slides/_rels/slide2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5.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2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6.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9.png"/></Relationships>
</file>

<file path=ppt/slides/_rels/slide2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7.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2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8.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81.png"/></Relationships>
</file>

<file path=ppt/slides/_rels/slide2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9.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8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2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0.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2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1.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2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2.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29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3.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86.png"/></Relationships>
</file>

<file path=ppt/slides/_rels/slide2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4.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87.png"/></Relationships>
</file>

<file path=ppt/slides/_rels/slide2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5.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29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6.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29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7.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29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8.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29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9.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30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0.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30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1.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30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2.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30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3.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30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4.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30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5.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30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6.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30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7.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30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8.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30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9.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3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0.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3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1.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3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2.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3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3.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3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4.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3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5.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3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6.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3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7.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3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8.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3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9.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png"/></Relationships>
</file>

<file path=ppt/slides/_rels/slide3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0.xml"/><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76.png"/></Relationships>
</file>

<file path=ppt/slides/_rels/slide3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1.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95.png"/></Relationships>
</file>

<file path=ppt/slides/_rels/slide3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2.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3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3.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3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4.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3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5.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99.png"/></Relationships>
</file>

<file path=ppt/slides/_rels/slide3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6.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3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7.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3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8.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3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9.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3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0.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3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1.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3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2.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3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3.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3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4.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3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5.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3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6.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3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7.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3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8.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3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9.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3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0.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3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1.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3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2.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3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3.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3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4.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3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5.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3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6.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3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7.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3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8.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3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9.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3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0.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3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1.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3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2.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3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3.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3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4.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3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5.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3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6.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3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7.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3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8.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3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9.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3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0.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3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1.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211.png"/></Relationships>
</file>

<file path=ppt/slides/_rels/slide3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2.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95.png"/></Relationships>
</file>

<file path=ppt/slides/_rels/slide3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3.xml"/><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176.png"/></Relationships>
</file>

<file path=ppt/slides/_rels/slide3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4.xml"/><Relationship Id="rId1" Type="http://schemas.openxmlformats.org/officeDocument/2006/relationships/slideLayout" Target="../slideLayouts/slideLayout2.xml"/><Relationship Id="rId5" Type="http://schemas.openxmlformats.org/officeDocument/2006/relationships/image" Target="../media/image213.png"/><Relationship Id="rId4" Type="http://schemas.openxmlformats.org/officeDocument/2006/relationships/image" Target="../media/image176.png"/></Relationships>
</file>

<file path=ppt/slides/_rels/slide3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5.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176.png"/></Relationships>
</file>

<file path=ppt/slides/_rels/slide3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6.xml"/><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image" Target="../media/image176.png"/></Relationships>
</file>

<file path=ppt/slides/_rels/slide3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7.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3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8.xml"/><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176.png"/></Relationships>
</file>

<file path=ppt/slides/_rels/slide3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9.xml"/><Relationship Id="rId1"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image" Target="../media/image176.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3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0.xml"/><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176.png"/></Relationships>
</file>

<file path=ppt/slides/_rels/slide3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1.xml"/><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176.png"/></Relationships>
</file>

<file path=ppt/slides/_rels/slide3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2.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3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3.xm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3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4.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3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5.xml"/><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3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6.xm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3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7.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3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8.xml"/><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3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9.xml"/><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3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0.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30.png"/></Relationships>
</file>

<file path=ppt/slides/_rels/slide3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1.xml"/><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3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2.xml"/><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28.png"/></Relationships>
</file>

<file path=ppt/slides/_rels/slide3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3.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32.png"/></Relationships>
</file>

<file path=ppt/slides/_rels/slide3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4.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33.png"/></Relationships>
</file>

<file path=ppt/slides/_rels/slide3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5.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28.png"/></Relationships>
</file>

<file path=ppt/slides/_rels/slide3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6.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35.png"/></Relationships>
</file>

<file path=ppt/slides/_rels/slide3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7.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36.png"/></Relationships>
</file>

<file path=ppt/slides/_rels/slide3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8.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36.png"/></Relationships>
</file>

<file path=ppt/slides/_rels/slide3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9.xml"/><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3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0.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38.png"/></Relationships>
</file>

<file path=ppt/slides/_rels/slide3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1.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38.png"/></Relationships>
</file>

<file path=ppt/slides/_rels/slide3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2.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28.png"/></Relationships>
</file>

<file path=ppt/slides/_rels/slide39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3.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28.png"/></Relationships>
</file>

<file path=ppt/slides/_rels/slide3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4.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28.png"/></Relationships>
</file>

<file path=ppt/slides/_rels/slide3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5.xml"/><Relationship Id="rId1" Type="http://schemas.openxmlformats.org/officeDocument/2006/relationships/slideLayout" Target="../slideLayouts/slideLayout2.xml"/><Relationship Id="rId5" Type="http://schemas.openxmlformats.org/officeDocument/2006/relationships/image" Target="../media/image242.png"/><Relationship Id="rId4" Type="http://schemas.openxmlformats.org/officeDocument/2006/relationships/image" Target="../media/image228.png"/></Relationships>
</file>

<file path=ppt/slides/_rels/slide39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6.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3.png"/></Relationships>
</file>

<file path=ppt/slides/_rels/slide39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7.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3.png"/></Relationships>
</file>

<file path=ppt/slides/_rels/slide39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8.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3.png"/></Relationships>
</file>

<file path=ppt/slides/_rels/slide39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9.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40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0.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3.png"/></Relationships>
</file>

<file path=ppt/slides/_rels/slide40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1.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4.png"/></Relationships>
</file>

<file path=ppt/slides/_rels/slide40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2.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5.png"/></Relationships>
</file>

<file path=ppt/slides/_rels/slide40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3.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5.png"/></Relationships>
</file>

<file path=ppt/slides/_rels/slide40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4.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5.png"/></Relationships>
</file>

<file path=ppt/slides/_rels/slide40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5.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5.png"/></Relationships>
</file>

<file path=ppt/slides/_rels/slide40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6.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6.png"/></Relationships>
</file>

<file path=ppt/slides/_rels/slide40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7.xml"/><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47.png"/></Relationships>
</file>

<file path=ppt/slides/_rels/slide40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8.xml"/><Relationship Id="rId1" Type="http://schemas.openxmlformats.org/officeDocument/2006/relationships/slideLayout" Target="../slideLayouts/slideLayout2.xml"/><Relationship Id="rId5" Type="http://schemas.openxmlformats.org/officeDocument/2006/relationships/image" Target="../media/image248.png"/><Relationship Id="rId4" Type="http://schemas.openxmlformats.org/officeDocument/2006/relationships/image" Target="../media/image228.png"/></Relationships>
</file>

<file path=ppt/slides/_rels/slide40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9.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4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0.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4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1.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4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9.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4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1.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6.xm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7.xml"/><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9.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4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0.xml"/><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1.xml"/><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9.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4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1.xml"/><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2.xml"/><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5.xm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6.xml"/><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8.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9.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4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0.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1.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2.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3.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6.xm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7.xml"/><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9.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png"/></Relationships>
</file>

<file path=ppt/slides/_rels/slide4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0.xml"/><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1.xml"/><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2.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3.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4.xml"/><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5.xml"/><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6.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8.xml"/><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png"/></Relationships>
</file>

<file path=ppt/slides/_rels/slide4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0.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1.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2.xml"/><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3.xml"/><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4.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5.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6.xml"/><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7.xml"/><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8.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9.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png"/></Relationships>
</file>

<file path=ppt/slides/_rels/slide4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0.xml"/><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1.xml"/><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2.xml"/><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3.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4.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5.xml"/><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6.xml"/><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8.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png"/></Relationships>
</file>

<file path=ppt/slides/_rels/slide4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0.xml"/><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1.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2.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9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3.xml"/><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4.xml"/><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5.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9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6.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9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7.xml"/><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8.xml"/><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50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0.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0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1.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0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2.xml"/><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3.xml"/><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4.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0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5.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0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6.xml"/><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7.xml"/><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8.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0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9.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5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0.xml"/><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4AB2B51-395D-41EC-BA3E-974E28608CF0}"/>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5400000" flipH="1">
            <a:off x="2667000" y="-2657270"/>
            <a:ext cx="6858001" cy="12172539"/>
          </a:xfrm>
          <a:prstGeom prst="rect">
            <a:avLst/>
          </a:prstGeom>
        </p:spPr>
      </p:pic>
      <p:pic>
        <p:nvPicPr>
          <p:cNvPr id="5" name="图片 4" descr="图片包含 猫, 就坐, 室内, 餐桌&#10;&#10;已生成高可信度的说明">
            <a:extLst>
              <a:ext uri="{FF2B5EF4-FFF2-40B4-BE49-F238E27FC236}">
                <a16:creationId xmlns:a16="http://schemas.microsoft.com/office/drawing/2014/main" id="{28AB70E2-B641-41C9-A1A0-75C00FC7D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789" y="19206"/>
            <a:ext cx="5106333" cy="7216951"/>
          </a:xfrm>
          <a:prstGeom prst="rect">
            <a:avLst/>
          </a:prstGeom>
        </p:spPr>
      </p:pic>
      <p:sp>
        <p:nvSpPr>
          <p:cNvPr id="25" name="文本框 24">
            <a:extLst>
              <a:ext uri="{FF2B5EF4-FFF2-40B4-BE49-F238E27FC236}">
                <a16:creationId xmlns:a16="http://schemas.microsoft.com/office/drawing/2014/main" id="{B744B294-8CCB-437D-AB5D-A6AB6EF2974B}"/>
              </a:ext>
            </a:extLst>
          </p:cNvPr>
          <p:cNvSpPr txBox="1"/>
          <p:nvPr/>
        </p:nvSpPr>
        <p:spPr>
          <a:xfrm>
            <a:off x="5250604" y="2196520"/>
            <a:ext cx="5131478" cy="2730363"/>
          </a:xfrm>
          <a:prstGeom prst="rect">
            <a:avLst/>
          </a:prstGeom>
          <a:noFill/>
        </p:spPr>
        <p:txBody>
          <a:bodyPr wrap="square" rtlCol="0">
            <a:spAutoFit/>
          </a:bodyPr>
          <a:lstStyle>
            <a:defPPr>
              <a:defRPr lang="zh-CN"/>
            </a:defPPr>
            <a:lvl1pPr>
              <a:defRPr sz="2400">
                <a:solidFill>
                  <a:schemeClr val="tx1">
                    <a:lumMod val="65000"/>
                    <a:lumOff val="35000"/>
                  </a:schemeClr>
                </a:solidFill>
                <a:latin typeface="汉仪小隶书简" panose="02010609000101010101" pitchFamily="49" charset="-122"/>
                <a:ea typeface="汉仪小隶书简" panose="02010609000101010101" pitchFamily="49" charset="-122"/>
              </a:defRPr>
            </a:lvl1pPr>
          </a:lstStyle>
          <a:p>
            <a:pPr algn="ctr">
              <a:lnSpc>
                <a:spcPct val="150000"/>
              </a:lnSpc>
            </a:pPr>
            <a:r>
              <a:rPr lang="en-US" altLang="zh-TW" sz="6000" b="1" dirty="0" smtClean="0">
                <a:solidFill>
                  <a:srgbClr val="0070C0"/>
                </a:solidFill>
                <a:latin typeface="OCR A Extended" panose="02010509020102010303" pitchFamily="50" charset="0"/>
                <a:ea typeface="STXinwei" panose="02010800040101010101" pitchFamily="2" charset="-122"/>
              </a:rPr>
              <a:t>English </a:t>
            </a:r>
            <a:r>
              <a:rPr lang="en-US" altLang="zh-CN" sz="6000" b="1" dirty="0" smtClean="0">
                <a:solidFill>
                  <a:srgbClr val="0070C0"/>
                </a:solidFill>
                <a:latin typeface="OCR A Extended" panose="02010509020102010303" pitchFamily="50" charset="0"/>
                <a:ea typeface="STXinwei" panose="02010800040101010101" pitchFamily="2" charset="-122"/>
              </a:rPr>
              <a:t>Writing</a:t>
            </a:r>
            <a:endParaRPr lang="zh-CN" altLang="en-US" sz="6000" b="1" dirty="0">
              <a:solidFill>
                <a:srgbClr val="0070C0"/>
              </a:solidFill>
              <a:latin typeface="OCR A Extended" panose="02010509020102010303" pitchFamily="50" charset="0"/>
              <a:ea typeface="STXinwei" panose="02010800040101010101" pitchFamily="2" charset="-122"/>
            </a:endParaRPr>
          </a:p>
        </p:txBody>
      </p:sp>
    </p:spTree>
    <p:extLst>
      <p:ext uri="{BB962C8B-B14F-4D97-AF65-F5344CB8AC3E}">
        <p14:creationId xmlns:p14="http://schemas.microsoft.com/office/powerpoint/2010/main" val="1460975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3"/>
          </a:xfrm>
          <a:prstGeom prst="rect">
            <a:avLst/>
          </a:prstGeom>
        </p:spPr>
      </p:pic>
    </p:spTree>
    <p:extLst>
      <p:ext uri="{BB962C8B-B14F-4D97-AF65-F5344CB8AC3E}">
        <p14:creationId xmlns:p14="http://schemas.microsoft.com/office/powerpoint/2010/main" val="37729946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172052"/>
            <a:ext cx="12177179" cy="5685948"/>
          </a:xfrm>
          <a:prstGeom prst="rect">
            <a:avLst/>
          </a:prstGeom>
        </p:spPr>
      </p:pic>
    </p:spTree>
    <p:extLst>
      <p:ext uri="{BB962C8B-B14F-4D97-AF65-F5344CB8AC3E}">
        <p14:creationId xmlns:p14="http://schemas.microsoft.com/office/powerpoint/2010/main" val="40267130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58349"/>
            <a:ext cx="12192000" cy="5594921"/>
          </a:xfrm>
          <a:prstGeom prst="rect">
            <a:avLst/>
          </a:prstGeom>
        </p:spPr>
      </p:pic>
    </p:spTree>
    <p:extLst>
      <p:ext uri="{BB962C8B-B14F-4D97-AF65-F5344CB8AC3E}">
        <p14:creationId xmlns:p14="http://schemas.microsoft.com/office/powerpoint/2010/main" val="112244282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375794"/>
            <a:ext cx="12182270" cy="5477476"/>
          </a:xfrm>
          <a:prstGeom prst="rect">
            <a:avLst/>
          </a:prstGeom>
        </p:spPr>
      </p:pic>
    </p:spTree>
    <p:extLst>
      <p:ext uri="{BB962C8B-B14F-4D97-AF65-F5344CB8AC3E}">
        <p14:creationId xmlns:p14="http://schemas.microsoft.com/office/powerpoint/2010/main" val="40649009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26766"/>
            <a:ext cx="12192001" cy="1448659"/>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075425"/>
            <a:ext cx="12182271" cy="4782575"/>
          </a:xfrm>
          <a:prstGeom prst="rect">
            <a:avLst/>
          </a:prstGeom>
        </p:spPr>
      </p:pic>
    </p:spTree>
    <p:extLst>
      <p:ext uri="{BB962C8B-B14F-4D97-AF65-F5344CB8AC3E}">
        <p14:creationId xmlns:p14="http://schemas.microsoft.com/office/powerpoint/2010/main" val="39769793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6"/>
            <a:ext cx="12172540" cy="6226503"/>
          </a:xfrm>
          <a:prstGeom prst="rect">
            <a:avLst/>
          </a:prstGeom>
        </p:spPr>
      </p:pic>
    </p:spTree>
    <p:extLst>
      <p:ext uri="{BB962C8B-B14F-4D97-AF65-F5344CB8AC3E}">
        <p14:creationId xmlns:p14="http://schemas.microsoft.com/office/powerpoint/2010/main" val="57559090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5" y="1694577"/>
            <a:ext cx="12193705" cy="2273416"/>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22" y="3967993"/>
            <a:ext cx="12185213" cy="2890007"/>
          </a:xfrm>
          <a:prstGeom prst="rect">
            <a:avLst/>
          </a:prstGeom>
        </p:spPr>
      </p:pic>
    </p:spTree>
    <p:extLst>
      <p:ext uri="{BB962C8B-B14F-4D97-AF65-F5344CB8AC3E}">
        <p14:creationId xmlns:p14="http://schemas.microsoft.com/office/powerpoint/2010/main" val="170752520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76730" y="-2662001"/>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9" y="626766"/>
            <a:ext cx="12172541" cy="6226503"/>
          </a:xfrm>
          <a:prstGeom prst="rect">
            <a:avLst/>
          </a:prstGeom>
        </p:spPr>
      </p:pic>
    </p:spTree>
    <p:extLst>
      <p:ext uri="{BB962C8B-B14F-4D97-AF65-F5344CB8AC3E}">
        <p14:creationId xmlns:p14="http://schemas.microsoft.com/office/powerpoint/2010/main" val="7767483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76730" y="-2662001"/>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7292"/>
            <a:ext cx="12192000" cy="5480419"/>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0" y="6337711"/>
            <a:ext cx="12194300" cy="515558"/>
          </a:xfrm>
          <a:prstGeom prst="rect">
            <a:avLst/>
          </a:prstGeom>
        </p:spPr>
      </p:pic>
    </p:spTree>
    <p:extLst>
      <p:ext uri="{BB962C8B-B14F-4D97-AF65-F5344CB8AC3E}">
        <p14:creationId xmlns:p14="http://schemas.microsoft.com/office/powerpoint/2010/main" val="5320801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76730" y="-2662001"/>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Tree>
    <p:extLst>
      <p:ext uri="{BB962C8B-B14F-4D97-AF65-F5344CB8AC3E}">
        <p14:creationId xmlns:p14="http://schemas.microsoft.com/office/powerpoint/2010/main" val="5612728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76730" y="-2662001"/>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18407"/>
            <a:ext cx="12192000" cy="5339592"/>
          </a:xfrm>
          <a:prstGeom prst="rect">
            <a:avLst/>
          </a:prstGeom>
        </p:spPr>
      </p:pic>
    </p:spTree>
    <p:extLst>
      <p:ext uri="{BB962C8B-B14F-4D97-AF65-F5344CB8AC3E}">
        <p14:creationId xmlns:p14="http://schemas.microsoft.com/office/powerpoint/2010/main" val="1892401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6"/>
            <a:ext cx="12172540" cy="6231233"/>
          </a:xfrm>
          <a:prstGeom prst="rect">
            <a:avLst/>
          </a:prstGeom>
        </p:spPr>
      </p:pic>
    </p:spTree>
    <p:extLst>
      <p:ext uri="{BB962C8B-B14F-4D97-AF65-F5344CB8AC3E}">
        <p14:creationId xmlns:p14="http://schemas.microsoft.com/office/powerpoint/2010/main" val="25337389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76730" y="-2662001"/>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0" y="626767"/>
            <a:ext cx="12172540" cy="6226502"/>
          </a:xfrm>
          <a:prstGeom prst="rect">
            <a:avLst/>
          </a:prstGeom>
        </p:spPr>
      </p:pic>
    </p:spTree>
    <p:extLst>
      <p:ext uri="{BB962C8B-B14F-4D97-AF65-F5344CB8AC3E}">
        <p14:creationId xmlns:p14="http://schemas.microsoft.com/office/powerpoint/2010/main" val="28093916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76730" y="-2662001"/>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0" y="626767"/>
            <a:ext cx="12172540" cy="6226502"/>
          </a:xfrm>
          <a:prstGeom prst="rect">
            <a:avLst/>
          </a:prstGeom>
        </p:spPr>
      </p:pic>
    </p:spTree>
    <p:extLst>
      <p:ext uri="{BB962C8B-B14F-4D97-AF65-F5344CB8AC3E}">
        <p14:creationId xmlns:p14="http://schemas.microsoft.com/office/powerpoint/2010/main" val="65510892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76730" y="-2662001"/>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0" y="626767"/>
            <a:ext cx="12172540" cy="6226502"/>
          </a:xfrm>
          <a:prstGeom prst="rect">
            <a:avLst/>
          </a:prstGeom>
        </p:spPr>
      </p:pic>
    </p:spTree>
    <p:extLst>
      <p:ext uri="{BB962C8B-B14F-4D97-AF65-F5344CB8AC3E}">
        <p14:creationId xmlns:p14="http://schemas.microsoft.com/office/powerpoint/2010/main" val="243839667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76730" y="-2662001"/>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26502"/>
          </a:xfrm>
          <a:prstGeom prst="rect">
            <a:avLst/>
          </a:prstGeom>
        </p:spPr>
      </p:pic>
    </p:spTree>
    <p:extLst>
      <p:ext uri="{BB962C8B-B14F-4D97-AF65-F5344CB8AC3E}">
        <p14:creationId xmlns:p14="http://schemas.microsoft.com/office/powerpoint/2010/main" val="41298702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654419"/>
            <a:ext cx="12182271" cy="5203581"/>
          </a:xfrm>
          <a:prstGeom prst="rect">
            <a:avLst/>
          </a:prstGeom>
        </p:spPr>
      </p:pic>
    </p:spTree>
    <p:extLst>
      <p:ext uri="{BB962C8B-B14F-4D97-AF65-F5344CB8AC3E}">
        <p14:creationId xmlns:p14="http://schemas.microsoft.com/office/powerpoint/2010/main" val="7438223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38884"/>
            <a:ext cx="12172540" cy="6219116"/>
          </a:xfrm>
          <a:prstGeom prst="rect">
            <a:avLst/>
          </a:prstGeom>
        </p:spPr>
      </p:pic>
    </p:spTree>
    <p:extLst>
      <p:ext uri="{BB962C8B-B14F-4D97-AF65-F5344CB8AC3E}">
        <p14:creationId xmlns:p14="http://schemas.microsoft.com/office/powerpoint/2010/main" val="338689041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7336"/>
            <a:ext cx="12182270" cy="6230664"/>
          </a:xfrm>
          <a:prstGeom prst="rect">
            <a:avLst/>
          </a:prstGeom>
        </p:spPr>
      </p:pic>
    </p:spTree>
    <p:extLst>
      <p:ext uri="{BB962C8B-B14F-4D97-AF65-F5344CB8AC3E}">
        <p14:creationId xmlns:p14="http://schemas.microsoft.com/office/powerpoint/2010/main" val="16553822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72540" cy="6231233"/>
          </a:xfrm>
          <a:prstGeom prst="rect">
            <a:avLst/>
          </a:prstGeom>
        </p:spPr>
      </p:pic>
    </p:spTree>
    <p:extLst>
      <p:ext uri="{BB962C8B-B14F-4D97-AF65-F5344CB8AC3E}">
        <p14:creationId xmlns:p14="http://schemas.microsoft.com/office/powerpoint/2010/main" val="33559037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9" y="626766"/>
            <a:ext cx="12182271" cy="6231234"/>
          </a:xfrm>
          <a:prstGeom prst="rect">
            <a:avLst/>
          </a:prstGeom>
        </p:spPr>
      </p:pic>
    </p:spTree>
    <p:extLst>
      <p:ext uri="{BB962C8B-B14F-4D97-AF65-F5344CB8AC3E}">
        <p14:creationId xmlns:p14="http://schemas.microsoft.com/office/powerpoint/2010/main" val="136175602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6"/>
            <a:ext cx="12172540" cy="6231234"/>
          </a:xfrm>
          <a:prstGeom prst="rect">
            <a:avLst/>
          </a:prstGeom>
        </p:spPr>
      </p:pic>
    </p:spTree>
    <p:extLst>
      <p:ext uri="{BB962C8B-B14F-4D97-AF65-F5344CB8AC3E}">
        <p14:creationId xmlns:p14="http://schemas.microsoft.com/office/powerpoint/2010/main" val="3917907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541437"/>
            <a:ext cx="12192000" cy="5311833"/>
          </a:xfrm>
          <a:prstGeom prst="rect">
            <a:avLst/>
          </a:prstGeom>
        </p:spPr>
      </p:pic>
    </p:spTree>
    <p:extLst>
      <p:ext uri="{BB962C8B-B14F-4D97-AF65-F5344CB8AC3E}">
        <p14:creationId xmlns:p14="http://schemas.microsoft.com/office/powerpoint/2010/main" val="284214283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6"/>
            <a:ext cx="12172540" cy="6231234"/>
          </a:xfrm>
          <a:prstGeom prst="rect">
            <a:avLst/>
          </a:prstGeom>
        </p:spPr>
      </p:pic>
    </p:spTree>
    <p:extLst>
      <p:ext uri="{BB962C8B-B14F-4D97-AF65-F5344CB8AC3E}">
        <p14:creationId xmlns:p14="http://schemas.microsoft.com/office/powerpoint/2010/main" val="415946365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117"/>
            <a:ext cx="10593954" cy="6845883"/>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85246420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117"/>
            <a:ext cx="10593954" cy="6845883"/>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2012879" y="2063749"/>
            <a:ext cx="958909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b="1" dirty="0" smtClean="0">
                <a:solidFill>
                  <a:schemeClr val="accent5"/>
                </a:solidFill>
                <a:latin typeface="Eras Bold ITC" panose="020B0907030504020204" pitchFamily="34" charset="0"/>
                <a:ea typeface="康熙字典體" pitchFamily="2" charset="-120"/>
              </a:rPr>
              <a:t>The aspect of Taiwan that I am most proud of is the people.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74509549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117"/>
            <a:ext cx="10593954" cy="6845883"/>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2012879" y="2063749"/>
            <a:ext cx="958909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b="1" dirty="0" smtClean="0">
                <a:solidFill>
                  <a:schemeClr val="accent5"/>
                </a:solidFill>
                <a:latin typeface="Eras Bold ITC" panose="020B0907030504020204" pitchFamily="34" charset="0"/>
                <a:ea typeface="康熙字典體" pitchFamily="2" charset="-120"/>
              </a:rPr>
              <a:t>The aspect of Taiwan that I am most proud of is the people.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546834" y="3026057"/>
            <a:ext cx="1434517"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friendly</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400894842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117"/>
            <a:ext cx="10593954" cy="6845883"/>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2012879" y="2063749"/>
            <a:ext cx="958909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b="1" dirty="0" smtClean="0">
                <a:solidFill>
                  <a:schemeClr val="accent5"/>
                </a:solidFill>
                <a:latin typeface="Eras Bold ITC" panose="020B0907030504020204" pitchFamily="34" charset="0"/>
                <a:ea typeface="康熙字典體" pitchFamily="2" charset="-120"/>
              </a:rPr>
              <a:t>The aspect of Taiwan that I am most proud of is the people.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546834" y="3026057"/>
            <a:ext cx="1434517"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friendly</a:t>
            </a:r>
            <a:endParaRPr lang="zh-CN" altLang="en-US"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4546833" y="3526700"/>
            <a:ext cx="573807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(more than) willing to help others</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42186570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117"/>
            <a:ext cx="10593954" cy="6845883"/>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2012879" y="2063749"/>
            <a:ext cx="958909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b="1" dirty="0" smtClean="0">
                <a:solidFill>
                  <a:schemeClr val="accent5"/>
                </a:solidFill>
                <a:latin typeface="Eras Bold ITC" panose="020B0907030504020204" pitchFamily="34" charset="0"/>
                <a:ea typeface="康熙字典體" pitchFamily="2" charset="-120"/>
              </a:rPr>
              <a:t>The aspect of Taiwan that I am most proud of is the people.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546834" y="3026057"/>
            <a:ext cx="1434517"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friendly</a:t>
            </a:r>
            <a:endParaRPr lang="zh-CN" altLang="en-US"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4546833" y="3526700"/>
            <a:ext cx="573807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(more than) willing to help others</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3523375" y="4577046"/>
            <a:ext cx="5441659"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f</a:t>
            </a:r>
            <a:r>
              <a:rPr lang="en-US" altLang="zh-CN" b="1" dirty="0" smtClean="0">
                <a:solidFill>
                  <a:schemeClr val="accent5"/>
                </a:solidFill>
                <a:latin typeface="Eras Bold ITC" panose="020B0907030504020204" pitchFamily="34" charset="0"/>
                <a:ea typeface="康熙字典體" pitchFamily="2" charset="-120"/>
              </a:rPr>
              <a:t>oreigners ask for directions</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14869192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117"/>
            <a:ext cx="10593954" cy="6845883"/>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2012879" y="2063749"/>
            <a:ext cx="958909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b="1" dirty="0" smtClean="0">
                <a:solidFill>
                  <a:schemeClr val="accent5"/>
                </a:solidFill>
                <a:latin typeface="Eras Bold ITC" panose="020B0907030504020204" pitchFamily="34" charset="0"/>
                <a:ea typeface="康熙字典體" pitchFamily="2" charset="-120"/>
              </a:rPr>
              <a:t>The aspect of Taiwan that I am most proud of is the people.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546834" y="3026057"/>
            <a:ext cx="1434517"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friendly</a:t>
            </a:r>
            <a:endParaRPr lang="zh-CN" altLang="en-US"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4546833" y="3526700"/>
            <a:ext cx="573807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(more than) willing to help others</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3523375" y="4577046"/>
            <a:ext cx="5441659"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f</a:t>
            </a:r>
            <a:r>
              <a:rPr lang="en-US" altLang="zh-CN" b="1" dirty="0" smtClean="0">
                <a:solidFill>
                  <a:schemeClr val="accent5"/>
                </a:solidFill>
                <a:latin typeface="Eras Bold ITC" panose="020B0907030504020204" pitchFamily="34" charset="0"/>
                <a:ea typeface="康熙字典體" pitchFamily="2" charset="-120"/>
              </a:rPr>
              <a:t>oreigners ask for directions</a:t>
            </a:r>
            <a:endParaRPr lang="zh-CN" altLang="en-US" b="1" dirty="0">
              <a:solidFill>
                <a:schemeClr val="accent5"/>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4160939" y="5319712"/>
            <a:ext cx="5452844"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a</a:t>
            </a:r>
            <a:r>
              <a:rPr lang="en-US" altLang="zh-CN" b="1" dirty="0" smtClean="0">
                <a:solidFill>
                  <a:schemeClr val="accent5"/>
                </a:solidFill>
                <a:latin typeface="Eras Bold ITC" panose="020B0907030504020204" pitchFamily="34" charset="0"/>
                <a:ea typeface="康熙字典體" pitchFamily="2" charset="-120"/>
              </a:rPr>
              <a:t>lthough his/her English is poor</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47717558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117"/>
            <a:ext cx="10593954" cy="6845883"/>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2012879" y="2063749"/>
            <a:ext cx="958909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b="1" dirty="0" smtClean="0">
                <a:solidFill>
                  <a:schemeClr val="accent5"/>
                </a:solidFill>
                <a:latin typeface="Eras Bold ITC" panose="020B0907030504020204" pitchFamily="34" charset="0"/>
                <a:ea typeface="康熙字典體" pitchFamily="2" charset="-120"/>
              </a:rPr>
              <a:t>The aspect of Taiwan that I am most proud of is the people.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546834" y="3026057"/>
            <a:ext cx="1434517"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friendly</a:t>
            </a:r>
            <a:endParaRPr lang="zh-CN" altLang="en-US"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4546833" y="3526700"/>
            <a:ext cx="573807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(more than) willing to help others</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3523375" y="4577046"/>
            <a:ext cx="5441659"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f</a:t>
            </a:r>
            <a:r>
              <a:rPr lang="en-US" altLang="zh-CN" b="1" dirty="0" smtClean="0">
                <a:solidFill>
                  <a:schemeClr val="accent5"/>
                </a:solidFill>
                <a:latin typeface="Eras Bold ITC" panose="020B0907030504020204" pitchFamily="34" charset="0"/>
                <a:ea typeface="康熙字典體" pitchFamily="2" charset="-120"/>
              </a:rPr>
              <a:t>oreigners ask for directions</a:t>
            </a:r>
            <a:endParaRPr lang="zh-CN" altLang="en-US" b="1" dirty="0">
              <a:solidFill>
                <a:schemeClr val="accent5"/>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4160939" y="5319712"/>
            <a:ext cx="5452844"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a</a:t>
            </a:r>
            <a:r>
              <a:rPr lang="en-US" altLang="zh-CN" b="1" dirty="0" smtClean="0">
                <a:solidFill>
                  <a:schemeClr val="accent5"/>
                </a:solidFill>
                <a:latin typeface="Eras Bold ITC" panose="020B0907030504020204" pitchFamily="34" charset="0"/>
                <a:ea typeface="康熙字典體" pitchFamily="2" charset="-120"/>
              </a:rPr>
              <a:t>lthough his/her English is poor</a:t>
            </a:r>
            <a:endParaRPr lang="zh-CN" altLang="en-US" b="1" dirty="0">
              <a:solidFill>
                <a:schemeClr val="accent5"/>
              </a:solidFill>
              <a:latin typeface="Eras Bold ITC" panose="020B0907030504020204" pitchFamily="34" charset="0"/>
              <a:ea typeface="康熙字典體" pitchFamily="2" charset="-120"/>
            </a:endParaRPr>
          </a:p>
        </p:txBody>
      </p:sp>
      <p:sp>
        <p:nvSpPr>
          <p:cNvPr id="16" name="文本框 12">
            <a:extLst>
              <a:ext uri="{FF2B5EF4-FFF2-40B4-BE49-F238E27FC236}">
                <a16:creationId xmlns:a16="http://schemas.microsoft.com/office/drawing/2014/main" id="{D25FFFD1-5F95-43F1-B67B-3B87A1B2ABAD}"/>
              </a:ext>
            </a:extLst>
          </p:cNvPr>
          <p:cNvSpPr txBox="1"/>
          <p:nvPr/>
        </p:nvSpPr>
        <p:spPr>
          <a:xfrm>
            <a:off x="4212671" y="6017397"/>
            <a:ext cx="5452844"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u</a:t>
            </a:r>
            <a:r>
              <a:rPr lang="en-US" altLang="zh-CN" b="1" dirty="0" smtClean="0">
                <a:solidFill>
                  <a:schemeClr val="accent5"/>
                </a:solidFill>
                <a:latin typeface="Eras Bold ITC" panose="020B0907030504020204" pitchFamily="34" charset="0"/>
                <a:ea typeface="康熙字典體" pitchFamily="2" charset="-120"/>
              </a:rPr>
              <a:t>se body language to express</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21226741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4507296"/>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53" y="4915949"/>
            <a:ext cx="12172540" cy="1967229"/>
          </a:xfrm>
          <a:prstGeom prst="rect">
            <a:avLst/>
          </a:prstGeom>
        </p:spPr>
      </p:pic>
    </p:spTree>
    <p:extLst>
      <p:ext uri="{BB962C8B-B14F-4D97-AF65-F5344CB8AC3E}">
        <p14:creationId xmlns:p14="http://schemas.microsoft.com/office/powerpoint/2010/main" val="10999175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4507296"/>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53" y="4915949"/>
            <a:ext cx="12172540" cy="1967229"/>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2348916" y="3506057"/>
            <a:ext cx="8607105" cy="1200329"/>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ct val="150000"/>
              </a:lnSpc>
            </a:pPr>
            <a:r>
              <a:rPr lang="en-US" altLang="zh-CN" b="1" dirty="0" smtClean="0">
                <a:solidFill>
                  <a:schemeClr val="accent5"/>
                </a:solidFill>
                <a:latin typeface="Eras Bold ITC" panose="020B0907030504020204" pitchFamily="34" charset="0"/>
                <a:ea typeface="康熙字典體" pitchFamily="2" charset="-120"/>
              </a:rPr>
              <a:t>We can use social media platforms, such as YouTube, </a:t>
            </a:r>
            <a:r>
              <a:rPr lang="en-US" altLang="zh-CN" b="1" dirty="0" err="1" smtClean="0">
                <a:solidFill>
                  <a:schemeClr val="accent5"/>
                </a:solidFill>
                <a:latin typeface="Eras Bold ITC" panose="020B0907030504020204" pitchFamily="34" charset="0"/>
                <a:ea typeface="康熙字典體" pitchFamily="2" charset="-120"/>
              </a:rPr>
              <a:t>TikTok</a:t>
            </a:r>
            <a:r>
              <a:rPr lang="en-US" altLang="zh-CN" b="1" dirty="0" smtClean="0">
                <a:solidFill>
                  <a:schemeClr val="accent5"/>
                </a:solidFill>
                <a:latin typeface="Eras Bold ITC" panose="020B0907030504020204" pitchFamily="34" charset="0"/>
                <a:ea typeface="康熙字典體" pitchFamily="2" charset="-120"/>
              </a:rPr>
              <a:t>, </a:t>
            </a:r>
            <a:r>
              <a:rPr lang="en-US" altLang="zh-CN" b="1" dirty="0" err="1" smtClean="0">
                <a:solidFill>
                  <a:schemeClr val="accent5"/>
                </a:solidFill>
                <a:latin typeface="Eras Bold ITC" panose="020B0907030504020204" pitchFamily="34" charset="0"/>
                <a:ea typeface="康熙字典體" pitchFamily="2" charset="-120"/>
              </a:rPr>
              <a:t>Instgram</a:t>
            </a:r>
            <a:r>
              <a:rPr lang="en-US" altLang="zh-CN" b="1" dirty="0" smtClean="0">
                <a:solidFill>
                  <a:schemeClr val="accent5"/>
                </a:solidFill>
                <a:latin typeface="Eras Bold ITC" panose="020B0907030504020204" pitchFamily="34" charset="0"/>
                <a:ea typeface="康熙字典體" pitchFamily="2" charset="-120"/>
              </a:rPr>
              <a:t>, or Twitter.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653010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9" y="626766"/>
            <a:ext cx="12172541" cy="6231233"/>
          </a:xfrm>
          <a:prstGeom prst="rect">
            <a:avLst/>
          </a:prstGeom>
        </p:spPr>
      </p:pic>
    </p:spTree>
    <p:extLst>
      <p:ext uri="{BB962C8B-B14F-4D97-AF65-F5344CB8AC3E}">
        <p14:creationId xmlns:p14="http://schemas.microsoft.com/office/powerpoint/2010/main" val="22449425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4507296"/>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53" y="4915949"/>
            <a:ext cx="12172540" cy="1967229"/>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2348916" y="3506057"/>
            <a:ext cx="8607105" cy="1200329"/>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ct val="150000"/>
              </a:lnSpc>
            </a:pPr>
            <a:r>
              <a:rPr lang="en-US" altLang="zh-CN" b="1" dirty="0" smtClean="0">
                <a:solidFill>
                  <a:schemeClr val="accent5"/>
                </a:solidFill>
                <a:latin typeface="Eras Bold ITC" panose="020B0907030504020204" pitchFamily="34" charset="0"/>
                <a:ea typeface="康熙字典體" pitchFamily="2" charset="-120"/>
              </a:rPr>
              <a:t>We can use social media platforms, such as YouTube, </a:t>
            </a:r>
            <a:r>
              <a:rPr lang="en-US" altLang="zh-CN" b="1" dirty="0" err="1" smtClean="0">
                <a:solidFill>
                  <a:schemeClr val="accent5"/>
                </a:solidFill>
                <a:latin typeface="Eras Bold ITC" panose="020B0907030504020204" pitchFamily="34" charset="0"/>
                <a:ea typeface="康熙字典體" pitchFamily="2" charset="-120"/>
              </a:rPr>
              <a:t>TikTok</a:t>
            </a:r>
            <a:r>
              <a:rPr lang="en-US" altLang="zh-CN" b="1" dirty="0" smtClean="0">
                <a:solidFill>
                  <a:schemeClr val="accent5"/>
                </a:solidFill>
                <a:latin typeface="Eras Bold ITC" panose="020B0907030504020204" pitchFamily="34" charset="0"/>
                <a:ea typeface="康熙字典體" pitchFamily="2" charset="-120"/>
              </a:rPr>
              <a:t>, </a:t>
            </a:r>
            <a:r>
              <a:rPr lang="en-US" altLang="zh-CN" b="1" dirty="0" err="1" smtClean="0">
                <a:solidFill>
                  <a:schemeClr val="accent5"/>
                </a:solidFill>
                <a:latin typeface="Eras Bold ITC" panose="020B0907030504020204" pitchFamily="34" charset="0"/>
                <a:ea typeface="康熙字典體" pitchFamily="2" charset="-120"/>
              </a:rPr>
              <a:t>Instgram</a:t>
            </a:r>
            <a:r>
              <a:rPr lang="en-US" altLang="zh-CN" b="1" dirty="0" smtClean="0">
                <a:solidFill>
                  <a:schemeClr val="accent5"/>
                </a:solidFill>
                <a:latin typeface="Eras Bold ITC" panose="020B0907030504020204" pitchFamily="34" charset="0"/>
                <a:ea typeface="康熙字典體" pitchFamily="2" charset="-120"/>
              </a:rPr>
              <a:t>, or Twitter. </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2367092" y="5487259"/>
            <a:ext cx="8607105" cy="1200329"/>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ct val="150000"/>
              </a:lnSpc>
            </a:pPr>
            <a:r>
              <a:rPr lang="en-US" altLang="zh-CN" b="1" dirty="0" smtClean="0">
                <a:solidFill>
                  <a:schemeClr val="accent5"/>
                </a:solidFill>
                <a:latin typeface="Eras Bold ITC" panose="020B0907030504020204" pitchFamily="34" charset="0"/>
                <a:ea typeface="康熙字典體" pitchFamily="2" charset="-120"/>
              </a:rPr>
              <a:t>We can invite KOLs (Key Opinion Leaders) to Taiwan and make short video clips introducing Taiwan.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88385900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1338223" y="4761382"/>
            <a:ext cx="725469" cy="461665"/>
          </a:xfrm>
          <a:prstGeom prst="rect">
            <a:avLst/>
          </a:prstGeom>
          <a:solidFill>
            <a:schemeClr val="accent2"/>
          </a:solidFill>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zh-TW" altLang="en-US" sz="2000" b="1" dirty="0">
                <a:solidFill>
                  <a:schemeClr val="bg1"/>
                </a:solidFill>
                <a:latin typeface="Eras Bold ITC" panose="020B0907030504020204" pitchFamily="34" charset="0"/>
                <a:ea typeface="康熙字典體" pitchFamily="2" charset="-120"/>
              </a:rPr>
              <a:t>總結</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37506216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541863" y="1274586"/>
            <a:ext cx="8607105" cy="830997"/>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The</a:t>
            </a:r>
            <a:r>
              <a:rPr lang="zh-TW" altLang="en-US" b="1" dirty="0" smtClean="0">
                <a:solidFill>
                  <a:schemeClr val="accent5"/>
                </a:solidFill>
                <a:latin typeface="Eras Bold ITC" panose="020B0907030504020204" pitchFamily="34" charset="0"/>
                <a:ea typeface="康熙字典體" pitchFamily="2" charset="-120"/>
              </a:rPr>
              <a:t> </a:t>
            </a:r>
            <a:r>
              <a:rPr lang="en-US" altLang="zh-TW" b="1" dirty="0" smtClean="0">
                <a:solidFill>
                  <a:schemeClr val="accent5"/>
                </a:solidFill>
                <a:latin typeface="Eras Bold ITC" panose="020B0907030504020204" pitchFamily="34" charset="0"/>
                <a:ea typeface="康熙字典體" pitchFamily="2" charset="-120"/>
              </a:rPr>
              <a:t>transmission on social media platforms is fast and has no geographical limits. </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338223" y="4761382"/>
            <a:ext cx="725469" cy="461665"/>
          </a:xfrm>
          <a:prstGeom prst="rect">
            <a:avLst/>
          </a:prstGeom>
          <a:solidFill>
            <a:schemeClr val="accent2"/>
          </a:solidFill>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zh-TW" altLang="en-US" sz="2000" b="1" dirty="0">
                <a:solidFill>
                  <a:schemeClr val="bg1"/>
                </a:solidFill>
                <a:latin typeface="Eras Bold ITC" panose="020B0907030504020204" pitchFamily="34" charset="0"/>
                <a:ea typeface="康熙字典體" pitchFamily="2" charset="-120"/>
              </a:rPr>
              <a:t>總結</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72489696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541863" y="1274586"/>
            <a:ext cx="8607105" cy="830997"/>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The</a:t>
            </a:r>
            <a:r>
              <a:rPr lang="zh-TW" altLang="en-US" b="1" dirty="0" smtClean="0">
                <a:solidFill>
                  <a:schemeClr val="accent5"/>
                </a:solidFill>
                <a:latin typeface="Eras Bold ITC" panose="020B0907030504020204" pitchFamily="34" charset="0"/>
                <a:ea typeface="康熙字典體" pitchFamily="2" charset="-120"/>
              </a:rPr>
              <a:t> </a:t>
            </a:r>
            <a:r>
              <a:rPr lang="en-US" altLang="zh-TW" b="1" dirty="0" smtClean="0">
                <a:solidFill>
                  <a:schemeClr val="accent5"/>
                </a:solidFill>
                <a:latin typeface="Eras Bold ITC" panose="020B0907030504020204" pitchFamily="34" charset="0"/>
                <a:ea typeface="康熙字典體" pitchFamily="2" charset="-120"/>
              </a:rPr>
              <a:t>transmission on social media platforms is fast and has no geographical limits. </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338223" y="4761382"/>
            <a:ext cx="725469" cy="461665"/>
          </a:xfrm>
          <a:prstGeom prst="rect">
            <a:avLst/>
          </a:prstGeom>
          <a:solidFill>
            <a:schemeClr val="accent2"/>
          </a:solidFill>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zh-TW" altLang="en-US" sz="2000" b="1" dirty="0">
                <a:solidFill>
                  <a:schemeClr val="bg1"/>
                </a:solidFill>
                <a:latin typeface="Eras Bold ITC" panose="020B0907030504020204" pitchFamily="34" charset="0"/>
                <a:ea typeface="康熙字典體" pitchFamily="2" charset="-120"/>
              </a:rPr>
              <a:t>總結</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2541863" y="2501802"/>
            <a:ext cx="8607105" cy="830997"/>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The influence of  foreign KOLs is much deeper, wider, and more effective.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4082486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541863" y="1274586"/>
            <a:ext cx="8607105" cy="830997"/>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The</a:t>
            </a:r>
            <a:r>
              <a:rPr lang="zh-TW" altLang="en-US" b="1" dirty="0" smtClean="0">
                <a:solidFill>
                  <a:schemeClr val="accent5"/>
                </a:solidFill>
                <a:latin typeface="Eras Bold ITC" panose="020B0907030504020204" pitchFamily="34" charset="0"/>
                <a:ea typeface="康熙字典體" pitchFamily="2" charset="-120"/>
              </a:rPr>
              <a:t> </a:t>
            </a:r>
            <a:r>
              <a:rPr lang="en-US" altLang="zh-TW" b="1" dirty="0" smtClean="0">
                <a:solidFill>
                  <a:schemeClr val="accent5"/>
                </a:solidFill>
                <a:latin typeface="Eras Bold ITC" panose="020B0907030504020204" pitchFamily="34" charset="0"/>
                <a:ea typeface="康熙字典體" pitchFamily="2" charset="-120"/>
              </a:rPr>
              <a:t>transmission on social media platforms is fast and has no geographical limits. </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338223" y="4761382"/>
            <a:ext cx="725469" cy="461665"/>
          </a:xfrm>
          <a:prstGeom prst="rect">
            <a:avLst/>
          </a:prstGeom>
          <a:solidFill>
            <a:schemeClr val="accent2"/>
          </a:solidFill>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zh-TW" altLang="en-US" sz="2000" b="1" dirty="0">
                <a:solidFill>
                  <a:schemeClr val="bg1"/>
                </a:solidFill>
                <a:latin typeface="Eras Bold ITC" panose="020B0907030504020204" pitchFamily="34" charset="0"/>
                <a:ea typeface="康熙字典體" pitchFamily="2" charset="-120"/>
              </a:rPr>
              <a:t>總結</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2541863" y="2501802"/>
            <a:ext cx="8607105" cy="830997"/>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The influence of  foreign KOLs is much deeper, wider, and more effective. </a:t>
            </a:r>
            <a:endParaRPr lang="zh-CN" altLang="en-US"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2541863" y="4233032"/>
            <a:ext cx="8607105" cy="81047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ts val="2800"/>
              </a:lnSpc>
            </a:pPr>
            <a:r>
              <a:rPr lang="en-US" altLang="zh-CN" b="1" dirty="0" smtClean="0">
                <a:solidFill>
                  <a:schemeClr val="accent5"/>
                </a:solidFill>
                <a:latin typeface="Eras Bold ITC" panose="020B0907030504020204" pitchFamily="34" charset="0"/>
                <a:ea typeface="康熙字典體" pitchFamily="2" charset="-120"/>
              </a:rPr>
              <a:t>We will use a combination of traditional advertising and social media.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80493289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541863" y="1274586"/>
            <a:ext cx="8607105" cy="830997"/>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The</a:t>
            </a:r>
            <a:r>
              <a:rPr lang="zh-TW" altLang="en-US" b="1" dirty="0" smtClean="0">
                <a:solidFill>
                  <a:schemeClr val="accent5"/>
                </a:solidFill>
                <a:latin typeface="Eras Bold ITC" panose="020B0907030504020204" pitchFamily="34" charset="0"/>
                <a:ea typeface="康熙字典體" pitchFamily="2" charset="-120"/>
              </a:rPr>
              <a:t> </a:t>
            </a:r>
            <a:r>
              <a:rPr lang="en-US" altLang="zh-TW" b="1" dirty="0" smtClean="0">
                <a:solidFill>
                  <a:schemeClr val="accent5"/>
                </a:solidFill>
                <a:latin typeface="Eras Bold ITC" panose="020B0907030504020204" pitchFamily="34" charset="0"/>
                <a:ea typeface="康熙字典體" pitchFamily="2" charset="-120"/>
              </a:rPr>
              <a:t>transmission on social media platforms is fast and has no geographical limits. </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338223" y="4761382"/>
            <a:ext cx="725469" cy="461665"/>
          </a:xfrm>
          <a:prstGeom prst="rect">
            <a:avLst/>
          </a:prstGeom>
          <a:solidFill>
            <a:schemeClr val="accent2"/>
          </a:solidFill>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zh-TW" altLang="en-US" sz="2000" b="1" dirty="0">
                <a:solidFill>
                  <a:schemeClr val="bg1"/>
                </a:solidFill>
                <a:latin typeface="Eras Bold ITC" panose="020B0907030504020204" pitchFamily="34" charset="0"/>
                <a:ea typeface="康熙字典體" pitchFamily="2" charset="-120"/>
              </a:rPr>
              <a:t>總結</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2541863" y="2501802"/>
            <a:ext cx="8607105" cy="830997"/>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The influence of  foreign KOLs is much deeper, wider, and more effective. </a:t>
            </a:r>
            <a:endParaRPr lang="zh-CN" altLang="en-US"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2541863" y="4233032"/>
            <a:ext cx="8607105" cy="81047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ts val="2800"/>
              </a:lnSpc>
            </a:pPr>
            <a:r>
              <a:rPr lang="en-US" altLang="zh-CN" b="1" dirty="0" smtClean="0">
                <a:solidFill>
                  <a:schemeClr val="accent5"/>
                </a:solidFill>
                <a:latin typeface="Eras Bold ITC" panose="020B0907030504020204" pitchFamily="34" charset="0"/>
                <a:ea typeface="康熙字典體" pitchFamily="2" charset="-120"/>
              </a:rPr>
              <a:t>We will use a combination of traditional advertising and social media. </a:t>
            </a:r>
            <a:endParaRPr lang="zh-CN" altLang="en-US" b="1" dirty="0">
              <a:solidFill>
                <a:schemeClr val="accent5"/>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2547481" y="5509557"/>
            <a:ext cx="8607105" cy="4574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ts val="3000"/>
              </a:lnSpc>
            </a:pPr>
            <a:r>
              <a:rPr lang="en-US" altLang="zh-CN" b="1" dirty="0" smtClean="0">
                <a:solidFill>
                  <a:schemeClr val="accent5"/>
                </a:solidFill>
                <a:latin typeface="Eras Bold ITC" panose="020B0907030504020204" pitchFamily="34" charset="0"/>
                <a:ea typeface="康熙字典體" pitchFamily="2" charset="-120"/>
              </a:rPr>
              <a:t>More and more people will fall in love with Taiwan.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40422346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1266738"/>
            <a:ext cx="12172950" cy="5591262"/>
          </a:xfrm>
          <a:prstGeom prst="rect">
            <a:avLst/>
          </a:prstGeom>
        </p:spPr>
      </p:pic>
    </p:spTree>
    <p:extLst>
      <p:ext uri="{BB962C8B-B14F-4D97-AF65-F5344CB8AC3E}">
        <p14:creationId xmlns:p14="http://schemas.microsoft.com/office/powerpoint/2010/main" val="407729862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5798"/>
            <a:ext cx="12182270" cy="6232202"/>
          </a:xfrm>
          <a:prstGeom prst="rect">
            <a:avLst/>
          </a:prstGeom>
        </p:spPr>
      </p:pic>
    </p:spTree>
    <p:extLst>
      <p:ext uri="{BB962C8B-B14F-4D97-AF65-F5344CB8AC3E}">
        <p14:creationId xmlns:p14="http://schemas.microsoft.com/office/powerpoint/2010/main" val="298014663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Tree>
    <p:extLst>
      <p:ext uri="{BB962C8B-B14F-4D97-AF65-F5344CB8AC3E}">
        <p14:creationId xmlns:p14="http://schemas.microsoft.com/office/powerpoint/2010/main" val="280554054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2270" cy="6231233"/>
          </a:xfrm>
          <a:prstGeom prst="rect">
            <a:avLst/>
          </a:prstGeom>
        </p:spPr>
      </p:pic>
    </p:spTree>
    <p:extLst>
      <p:ext uri="{BB962C8B-B14F-4D97-AF65-F5344CB8AC3E}">
        <p14:creationId xmlns:p14="http://schemas.microsoft.com/office/powerpoint/2010/main" val="3438169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
        <p:nvSpPr>
          <p:cNvPr id="8" name="圓角矩形 7"/>
          <p:cNvSpPr/>
          <p:nvPr/>
        </p:nvSpPr>
        <p:spPr>
          <a:xfrm>
            <a:off x="1770077" y="3590488"/>
            <a:ext cx="906011" cy="43622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789964" y="4162337"/>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8214220" y="4659198"/>
            <a:ext cx="3370976" cy="62105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770077" y="5488281"/>
            <a:ext cx="906011" cy="43622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789964" y="6060130"/>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0998602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80000">
            <a:off x="125785" y="931436"/>
            <a:ext cx="12057690" cy="5601293"/>
          </a:xfrm>
          <a:prstGeom prst="rect">
            <a:avLst/>
          </a:prstGeom>
        </p:spPr>
      </p:pic>
    </p:spTree>
    <p:extLst>
      <p:ext uri="{BB962C8B-B14F-4D97-AF65-F5344CB8AC3E}">
        <p14:creationId xmlns:p14="http://schemas.microsoft.com/office/powerpoint/2010/main" val="343947589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0" y="626766"/>
            <a:ext cx="11284084" cy="6245363"/>
          </a:xfrm>
          <a:prstGeom prst="rect">
            <a:avLst/>
          </a:prstGeom>
        </p:spPr>
      </p:pic>
    </p:spTree>
    <p:extLst>
      <p:ext uri="{BB962C8B-B14F-4D97-AF65-F5344CB8AC3E}">
        <p14:creationId xmlns:p14="http://schemas.microsoft.com/office/powerpoint/2010/main" val="194031715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0" y="626766"/>
            <a:ext cx="11284084" cy="6245363"/>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757" y="2428351"/>
            <a:ext cx="3660867" cy="1489308"/>
          </a:xfrm>
          <a:prstGeom prst="rect">
            <a:avLst/>
          </a:prstGeom>
        </p:spPr>
      </p:pic>
    </p:spTree>
    <p:extLst>
      <p:ext uri="{BB962C8B-B14F-4D97-AF65-F5344CB8AC3E}">
        <p14:creationId xmlns:p14="http://schemas.microsoft.com/office/powerpoint/2010/main" val="322222667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0" y="626766"/>
            <a:ext cx="11284084" cy="6245363"/>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757" y="2428351"/>
            <a:ext cx="3660867" cy="1489308"/>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326" y="2114724"/>
            <a:ext cx="3666399" cy="1861657"/>
          </a:xfrm>
          <a:prstGeom prst="rect">
            <a:avLst/>
          </a:prstGeom>
        </p:spPr>
      </p:pic>
    </p:spTree>
    <p:extLst>
      <p:ext uri="{BB962C8B-B14F-4D97-AF65-F5344CB8AC3E}">
        <p14:creationId xmlns:p14="http://schemas.microsoft.com/office/powerpoint/2010/main" val="99232251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0" y="626766"/>
            <a:ext cx="11284084" cy="6245363"/>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757" y="2428351"/>
            <a:ext cx="3660867" cy="1489308"/>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326" y="2114724"/>
            <a:ext cx="3666399" cy="1861657"/>
          </a:xfrm>
          <a:prstGeom prst="rect">
            <a:avLst/>
          </a:prstGeom>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6757" y="4544427"/>
            <a:ext cx="3660867" cy="1705371"/>
          </a:xfrm>
          <a:prstGeom prst="rect">
            <a:avLst/>
          </a:prstGeom>
        </p:spPr>
      </p:pic>
    </p:spTree>
    <p:extLst>
      <p:ext uri="{BB962C8B-B14F-4D97-AF65-F5344CB8AC3E}">
        <p14:creationId xmlns:p14="http://schemas.microsoft.com/office/powerpoint/2010/main" val="56480931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0" y="626766"/>
            <a:ext cx="11284084" cy="6245363"/>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757" y="2428351"/>
            <a:ext cx="3660867" cy="1489308"/>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326" y="2114724"/>
            <a:ext cx="3666399" cy="1861657"/>
          </a:xfrm>
          <a:prstGeom prst="rect">
            <a:avLst/>
          </a:prstGeom>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6757" y="4544427"/>
            <a:ext cx="3660867" cy="1705371"/>
          </a:xfrm>
          <a:prstGeom prst="rect">
            <a:avLst/>
          </a:prstGeom>
        </p:spPr>
      </p:pic>
      <p:pic>
        <p:nvPicPr>
          <p:cNvPr id="9" name="圖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5370" y="4253219"/>
            <a:ext cx="3745355" cy="2063692"/>
          </a:xfrm>
          <a:prstGeom prst="rect">
            <a:avLst/>
          </a:prstGeom>
        </p:spPr>
      </p:pic>
    </p:spTree>
    <p:extLst>
      <p:ext uri="{BB962C8B-B14F-4D97-AF65-F5344CB8AC3E}">
        <p14:creationId xmlns:p14="http://schemas.microsoft.com/office/powerpoint/2010/main" val="119240099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9568"/>
            <a:ext cx="12179234" cy="5918434"/>
          </a:xfrm>
          <a:prstGeom prst="rect">
            <a:avLst/>
          </a:prstGeom>
        </p:spPr>
      </p:pic>
    </p:spTree>
    <p:extLst>
      <p:ext uri="{BB962C8B-B14F-4D97-AF65-F5344CB8AC3E}">
        <p14:creationId xmlns:p14="http://schemas.microsoft.com/office/powerpoint/2010/main" val="374205795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0295"/>
            <a:ext cx="12192000" cy="5557706"/>
          </a:xfrm>
          <a:prstGeom prst="rect">
            <a:avLst/>
          </a:prstGeom>
        </p:spPr>
      </p:pic>
    </p:spTree>
    <p:extLst>
      <p:ext uri="{BB962C8B-B14F-4D97-AF65-F5344CB8AC3E}">
        <p14:creationId xmlns:p14="http://schemas.microsoft.com/office/powerpoint/2010/main" val="409221156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8002"/>
          </a:xfrm>
          <a:prstGeom prst="rect">
            <a:avLst/>
          </a:prstGeom>
        </p:spPr>
      </p:pic>
    </p:spTree>
    <p:extLst>
      <p:ext uri="{BB962C8B-B14F-4D97-AF65-F5344CB8AC3E}">
        <p14:creationId xmlns:p14="http://schemas.microsoft.com/office/powerpoint/2010/main" val="54343399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0" y="-2"/>
            <a:ext cx="12182270" cy="6858002"/>
          </a:xfrm>
          <a:prstGeom prst="rect">
            <a:avLst/>
          </a:prstGeom>
        </p:spPr>
      </p:pic>
    </p:spTree>
    <p:extLst>
      <p:ext uri="{BB962C8B-B14F-4D97-AF65-F5344CB8AC3E}">
        <p14:creationId xmlns:p14="http://schemas.microsoft.com/office/powerpoint/2010/main" val="2706013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
        <p:nvSpPr>
          <p:cNvPr id="9" name="圓角矩形 8"/>
          <p:cNvSpPr/>
          <p:nvPr/>
        </p:nvSpPr>
        <p:spPr>
          <a:xfrm>
            <a:off x="789964" y="4162337"/>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8214220" y="4659198"/>
            <a:ext cx="3370976" cy="62105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770077" y="5488281"/>
            <a:ext cx="906011" cy="43622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789964" y="6060130"/>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45335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0" y="-2"/>
            <a:ext cx="12172540" cy="6858002"/>
          </a:xfrm>
          <a:prstGeom prst="rect">
            <a:avLst/>
          </a:prstGeom>
        </p:spPr>
      </p:pic>
    </p:spTree>
    <p:extLst>
      <p:ext uri="{BB962C8B-B14F-4D97-AF65-F5344CB8AC3E}">
        <p14:creationId xmlns:p14="http://schemas.microsoft.com/office/powerpoint/2010/main" val="23726719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818767" y="1041393"/>
            <a:ext cx="9929004" cy="507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3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Eating tasty food often creates happy memories. I have enjoyed many delicacies, but one uniquely impressive dish that stands out to me is chili crabs. This dish offers an amazing blend of flavors. </a:t>
            </a:r>
            <a:endParaRPr lang="en-US" altLang="zh-CN" sz="6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1-1</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79285281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818767" y="882002"/>
            <a:ext cx="9929004" cy="567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6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 </a:t>
            </a:r>
            <a:r>
              <a:rPr lang="en-US" altLang="zh-TW"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crab meat, which is tender and juicy, is coated in a mix of spicy, sweet, and tangy chili sauce, creating a culinary experience like no other. Though eating chili crabs can be a bit messy, the pleasure of savoring them is always worth it.</a:t>
            </a:r>
            <a:endParaRPr lang="en-US" altLang="zh-CN"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1-2</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407253080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040235" y="1007837"/>
            <a:ext cx="10519794" cy="507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6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8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 </a:t>
            </a:r>
            <a:r>
              <a:rPr lang="en-US" altLang="zh-TW" sz="4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was introduced to chili crabs on my first trip abroad with my family to Singapore when I was 15 years old. At first, my brother and I weren’t sure how to eat this dish as the crabs were served with their shells on. </a:t>
            </a:r>
            <a:endParaRPr lang="en-US" altLang="zh-CN" sz="4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1-3</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5553146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040235" y="1161790"/>
            <a:ext cx="10519794" cy="507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8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However</a:t>
            </a:r>
            <a:r>
              <a:rPr lang="en-US" altLang="zh-TW" sz="4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instructed step by step by our parents, we managed to crack them open and enjoyed the crab meat a lot. Though the process was a bit messy, those chili crabs turned out to be more than just a meal. </a:t>
            </a:r>
            <a:endParaRPr lang="en-US" altLang="zh-CN" sz="4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1-4</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63595598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040235" y="882002"/>
            <a:ext cx="10519794" cy="567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6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They </a:t>
            </a:r>
            <a:r>
              <a:rPr lang="en-US" altLang="zh-TW"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were a family experience, something we have recalled for years. I can still remember how messy and funny we were when we were trying to crack the crab open. This dish acts like a time machine, never failing to transport me back to that special moment.</a:t>
            </a:r>
            <a:endParaRPr lang="en-US" altLang="zh-CN"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1-5</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71041027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332205" y="882002"/>
            <a:ext cx="9929004" cy="574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6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Unforgettable </a:t>
            </a:r>
            <a:r>
              <a:rPr lang="en-US" altLang="zh-TW"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foods are like bookmarks in the chapters of our lives, with each flavor acting as a trigger for recollections, allowing us to revisit unique moments. For me, banana bread stands out as one such memorable treat. </a:t>
            </a:r>
            <a:endParaRPr lang="en-US" altLang="zh-CN"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2-1</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21027485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441262" y="1085590"/>
            <a:ext cx="9929004" cy="507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8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This </a:t>
            </a:r>
            <a:r>
              <a:rPr lang="en-US" altLang="zh-TW" sz="4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mouth-watering, golden-brown treat has a soft, fluffy, and moist texture. It also has natural sweetness from ripe bananas, which sets it apart from other pastries with added sugar. </a:t>
            </a:r>
            <a:endParaRPr lang="en-US" altLang="zh-CN" sz="4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2-2</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23962116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003324" y="1277608"/>
            <a:ext cx="9229534" cy="430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8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Additionally</a:t>
            </a:r>
            <a:r>
              <a:rPr lang="en-US" altLang="zh-TW" sz="4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its distinctive aroma adds another layer to the sensory delight, making banana bread a treat for the eyes, nose, and taste buds.</a:t>
            </a:r>
            <a:endParaRPr lang="en-US" altLang="zh-CN" sz="4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2-3</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87059561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956345" y="882002"/>
            <a:ext cx="10603684" cy="553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During my freshman year of junior high, I took my very first baking adventure: making banana bread. The preparation was chaotic because I had spent quite some time distinguishing, measuring, and mixing every ingredient. Overwhelmed yet excited, I felt like I was uncovering a secret world. </a:t>
            </a:r>
            <a:endParaRPr lang="en-US" altLang="zh-CN"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2-4</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94813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
        <p:nvSpPr>
          <p:cNvPr id="11" name="圓角矩形 10"/>
          <p:cNvSpPr/>
          <p:nvPr/>
        </p:nvSpPr>
        <p:spPr>
          <a:xfrm>
            <a:off x="1770077" y="5488281"/>
            <a:ext cx="906011" cy="43622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789964" y="6060130"/>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5575902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788564" y="882002"/>
            <a:ext cx="10930855" cy="549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As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 tempting aroma of sweet bananas drifted all over the house, I eagerly anticipated the magic happening inside the oven and the moment of triumph. I shared the homemade bread with my beloved family, who showed their enthusiastic fondness as they devoured it with nonstop exclamations. </a:t>
            </a:r>
            <a:endParaRPr lang="en-US" altLang="zh-CN"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2-5</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52830651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567097" y="1157693"/>
            <a:ext cx="9929004" cy="493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6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t>
            </a:r>
            <a:r>
              <a:rPr lang="en-US" altLang="zh-TW"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that unforgettable moment, I realized that food is a language of love. Now, years later, as I recall that day and the banana bread, I can still vividly feel it telling a story of shared moments and cherished connections.</a:t>
            </a:r>
            <a:endParaRPr lang="en-US" altLang="zh-CN" sz="4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2-6</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93913441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9" y="1115736"/>
            <a:ext cx="12188417" cy="5742264"/>
          </a:xfrm>
          <a:prstGeom prst="rect">
            <a:avLst/>
          </a:prstGeom>
        </p:spPr>
      </p:pic>
    </p:spTree>
    <p:extLst>
      <p:ext uri="{BB962C8B-B14F-4D97-AF65-F5344CB8AC3E}">
        <p14:creationId xmlns:p14="http://schemas.microsoft.com/office/powerpoint/2010/main" val="226782514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3160"/>
          </a:xfrm>
          <a:prstGeom prst="rect">
            <a:avLst/>
          </a:prstGeom>
        </p:spPr>
      </p:pic>
    </p:spTree>
    <p:extLst>
      <p:ext uri="{BB962C8B-B14F-4D97-AF65-F5344CB8AC3E}">
        <p14:creationId xmlns:p14="http://schemas.microsoft.com/office/powerpoint/2010/main" val="94132925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
            <a:off x="-69113" y="727722"/>
            <a:ext cx="12266907" cy="6295156"/>
          </a:xfrm>
          <a:prstGeom prst="rect">
            <a:avLst/>
          </a:prstGeom>
        </p:spPr>
      </p:pic>
    </p:spTree>
    <p:extLst>
      <p:ext uri="{BB962C8B-B14F-4D97-AF65-F5344CB8AC3E}">
        <p14:creationId xmlns:p14="http://schemas.microsoft.com/office/powerpoint/2010/main" val="38295069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
            <a:off x="-83494" y="726216"/>
            <a:ext cx="12358185" cy="6286850"/>
          </a:xfrm>
          <a:prstGeom prst="rect">
            <a:avLst/>
          </a:prstGeom>
        </p:spPr>
      </p:pic>
    </p:spTree>
    <p:extLst>
      <p:ext uri="{BB962C8B-B14F-4D97-AF65-F5344CB8AC3E}">
        <p14:creationId xmlns:p14="http://schemas.microsoft.com/office/powerpoint/2010/main" val="279970044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
            <a:off x="-68291" y="722684"/>
            <a:ext cx="12261790" cy="6281982"/>
          </a:xfrm>
          <a:prstGeom prst="rect">
            <a:avLst/>
          </a:prstGeom>
        </p:spPr>
      </p:pic>
    </p:spTree>
    <p:extLst>
      <p:ext uri="{BB962C8B-B14F-4D97-AF65-F5344CB8AC3E}">
        <p14:creationId xmlns:p14="http://schemas.microsoft.com/office/powerpoint/2010/main" val="279935473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3"/>
          </a:xfrm>
          <a:prstGeom prst="rect">
            <a:avLst/>
          </a:prstGeom>
        </p:spPr>
      </p:pic>
    </p:spTree>
    <p:extLst>
      <p:ext uri="{BB962C8B-B14F-4D97-AF65-F5344CB8AC3E}">
        <p14:creationId xmlns:p14="http://schemas.microsoft.com/office/powerpoint/2010/main" val="7592462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835"/>
            <a:ext cx="11303543" cy="7180975"/>
          </a:xfrm>
          <a:prstGeom prst="rect">
            <a:avLst/>
          </a:prstGeom>
        </p:spPr>
      </p:pic>
    </p:spTree>
    <p:extLst>
      <p:ext uri="{BB962C8B-B14F-4D97-AF65-F5344CB8AC3E}">
        <p14:creationId xmlns:p14="http://schemas.microsoft.com/office/powerpoint/2010/main" val="378565182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
            <a:off x="-84225" y="-67225"/>
            <a:ext cx="11485121" cy="6925112"/>
          </a:xfrm>
          <a:prstGeom prst="rect">
            <a:avLst/>
          </a:prstGeom>
        </p:spPr>
      </p:pic>
    </p:spTree>
    <p:extLst>
      <p:ext uri="{BB962C8B-B14F-4D97-AF65-F5344CB8AC3E}">
        <p14:creationId xmlns:p14="http://schemas.microsoft.com/office/powerpoint/2010/main" val="4110000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
        <p:nvSpPr>
          <p:cNvPr id="12" name="圓角矩形 11"/>
          <p:cNvSpPr/>
          <p:nvPr/>
        </p:nvSpPr>
        <p:spPr>
          <a:xfrm>
            <a:off x="789964" y="6060130"/>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5638215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
            <a:off x="-85924" y="-33557"/>
            <a:ext cx="11485121" cy="6925112"/>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1660" y="1444917"/>
            <a:ext cx="5491595" cy="1549953"/>
          </a:xfrm>
          <a:prstGeom prst="rect">
            <a:avLst/>
          </a:prstGeom>
        </p:spPr>
      </p:pic>
    </p:spTree>
    <p:extLst>
      <p:ext uri="{BB962C8B-B14F-4D97-AF65-F5344CB8AC3E}">
        <p14:creationId xmlns:p14="http://schemas.microsoft.com/office/powerpoint/2010/main" val="382718352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
            <a:off x="-85924" y="-33557"/>
            <a:ext cx="11485121" cy="6925112"/>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1660" y="1444917"/>
            <a:ext cx="5491595" cy="1549953"/>
          </a:xfrm>
          <a:prstGeom prst="rect">
            <a:avLst/>
          </a:prstGeom>
        </p:spPr>
      </p:pic>
      <p:pic>
        <p:nvPicPr>
          <p:cNvPr id="6" name="圖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2336" y="3296873"/>
            <a:ext cx="5381528" cy="1325461"/>
          </a:xfrm>
          <a:prstGeom prst="rect">
            <a:avLst/>
          </a:prstGeom>
        </p:spPr>
      </p:pic>
    </p:spTree>
    <p:extLst>
      <p:ext uri="{BB962C8B-B14F-4D97-AF65-F5344CB8AC3E}">
        <p14:creationId xmlns:p14="http://schemas.microsoft.com/office/powerpoint/2010/main" val="217663072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
            <a:off x="-85924" y="-33557"/>
            <a:ext cx="11485121" cy="6925112"/>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1660" y="1444917"/>
            <a:ext cx="5491595" cy="1549953"/>
          </a:xfrm>
          <a:prstGeom prst="rect">
            <a:avLst/>
          </a:prstGeom>
        </p:spPr>
      </p:pic>
      <p:pic>
        <p:nvPicPr>
          <p:cNvPr id="6" name="圖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2335" y="3296873"/>
            <a:ext cx="5540919" cy="1325461"/>
          </a:xfrm>
          <a:prstGeom prst="rect">
            <a:avLst/>
          </a:prstGeom>
        </p:spPr>
      </p:pic>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2335" y="5217951"/>
            <a:ext cx="6027481" cy="1459685"/>
          </a:xfrm>
          <a:prstGeom prst="rect">
            <a:avLst/>
          </a:prstGeom>
        </p:spPr>
      </p:pic>
    </p:spTree>
    <p:extLst>
      <p:ext uri="{BB962C8B-B14F-4D97-AF65-F5344CB8AC3E}">
        <p14:creationId xmlns:p14="http://schemas.microsoft.com/office/powerpoint/2010/main" val="307287652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
            <a:off x="-33208" y="895769"/>
            <a:ext cx="12258414" cy="4252534"/>
          </a:xfrm>
          <a:prstGeom prst="rect">
            <a:avLst/>
          </a:prstGeom>
        </p:spPr>
      </p:pic>
    </p:spTree>
    <p:extLst>
      <p:ext uri="{BB962C8B-B14F-4D97-AF65-F5344CB8AC3E}">
        <p14:creationId xmlns:p14="http://schemas.microsoft.com/office/powerpoint/2010/main" val="376371865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
            <a:off x="-33731" y="655378"/>
            <a:ext cx="12316384" cy="3796459"/>
          </a:xfrm>
          <a:prstGeom prst="rect">
            <a:avLst/>
          </a:prstGeom>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3" y="4345497"/>
            <a:ext cx="12192478" cy="2518562"/>
          </a:xfrm>
          <a:prstGeom prst="rect">
            <a:avLst/>
          </a:prstGeom>
        </p:spPr>
      </p:pic>
    </p:spTree>
    <p:extLst>
      <p:ext uri="{BB962C8B-B14F-4D97-AF65-F5344CB8AC3E}">
        <p14:creationId xmlns:p14="http://schemas.microsoft.com/office/powerpoint/2010/main" val="292909790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Tree>
    <p:extLst>
      <p:ext uri="{BB962C8B-B14F-4D97-AF65-F5344CB8AC3E}">
        <p14:creationId xmlns:p14="http://schemas.microsoft.com/office/powerpoint/2010/main" val="81742053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4974671" y="4961895"/>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5"/>
                </a:solidFill>
                <a:latin typeface="Eras Bold ITC" panose="020B0907030504020204" pitchFamily="34" charset="0"/>
                <a:ea typeface="康熙字典體" pitchFamily="2" charset="-120"/>
              </a:rPr>
              <a:t>D</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6251196" y="4961894"/>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B</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1420536" y="5684746"/>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5"/>
                </a:solidFill>
                <a:latin typeface="Eras Bold ITC" panose="020B0907030504020204" pitchFamily="34" charset="0"/>
                <a:ea typeface="康熙字典體" pitchFamily="2" charset="-120"/>
              </a:rPr>
              <a:t>E</a:t>
            </a:r>
            <a:endParaRPr lang="zh-CN" altLang="en-US" sz="3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75074838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9" y="626767"/>
            <a:ext cx="12182271" cy="6231233"/>
          </a:xfrm>
          <a:prstGeom prst="rect">
            <a:avLst/>
          </a:prstGeom>
        </p:spPr>
      </p:pic>
    </p:spTree>
    <p:extLst>
      <p:ext uri="{BB962C8B-B14F-4D97-AF65-F5344CB8AC3E}">
        <p14:creationId xmlns:p14="http://schemas.microsoft.com/office/powerpoint/2010/main" val="62466045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
            <a:off x="-41371" y="651096"/>
            <a:ext cx="12315515" cy="6351310"/>
          </a:xfrm>
          <a:prstGeom prst="rect">
            <a:avLst/>
          </a:prstGeom>
        </p:spPr>
      </p:pic>
    </p:spTree>
    <p:extLst>
      <p:ext uri="{BB962C8B-B14F-4D97-AF65-F5344CB8AC3E}">
        <p14:creationId xmlns:p14="http://schemas.microsoft.com/office/powerpoint/2010/main" val="61563403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
            <a:off x="-319768" y="576638"/>
            <a:ext cx="12585627" cy="6442404"/>
          </a:xfrm>
          <a:prstGeom prst="rect">
            <a:avLst/>
          </a:prstGeom>
        </p:spPr>
      </p:pic>
    </p:spTree>
    <p:extLst>
      <p:ext uri="{BB962C8B-B14F-4D97-AF65-F5344CB8AC3E}">
        <p14:creationId xmlns:p14="http://schemas.microsoft.com/office/powerpoint/2010/main" val="1234287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Tree>
    <p:extLst>
      <p:ext uri="{BB962C8B-B14F-4D97-AF65-F5344CB8AC3E}">
        <p14:creationId xmlns:p14="http://schemas.microsoft.com/office/powerpoint/2010/main" val="428259649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
            <a:off x="-319768" y="576638"/>
            <a:ext cx="12585627" cy="6442404"/>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1670807" y="1824411"/>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600" b="1" dirty="0">
                <a:solidFill>
                  <a:schemeClr val="accent5"/>
                </a:solidFill>
                <a:latin typeface="Eras Bold ITC" panose="020B0907030504020204" pitchFamily="34" charset="0"/>
                <a:ea typeface="康熙字典體" pitchFamily="2" charset="-120"/>
              </a:rPr>
              <a:t>C</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9145398" y="3303565"/>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B</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8924456" y="4428393"/>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600" b="1" dirty="0">
                <a:solidFill>
                  <a:schemeClr val="accent5"/>
                </a:solidFill>
                <a:latin typeface="Eras Bold ITC" panose="020B0907030504020204" pitchFamily="34" charset="0"/>
                <a:ea typeface="康熙字典體" pitchFamily="2" charset="-120"/>
              </a:rPr>
              <a:t>A</a:t>
            </a:r>
            <a:endParaRPr lang="zh-CN" altLang="en-US" sz="3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72673352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Tree>
    <p:extLst>
      <p:ext uri="{BB962C8B-B14F-4D97-AF65-F5344CB8AC3E}">
        <p14:creationId xmlns:p14="http://schemas.microsoft.com/office/powerpoint/2010/main" val="225387922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1368803" y="1181151"/>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B</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1368802" y="3565022"/>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600" b="1" dirty="0">
                <a:solidFill>
                  <a:schemeClr val="accent5"/>
                </a:solidFill>
                <a:latin typeface="Eras Bold ITC" panose="020B0907030504020204" pitchFamily="34" charset="0"/>
                <a:ea typeface="康熙字典體" pitchFamily="2" charset="-120"/>
              </a:rPr>
              <a:t>A</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4398627" y="3896576"/>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600" b="1" dirty="0">
                <a:solidFill>
                  <a:schemeClr val="accent5"/>
                </a:solidFill>
                <a:latin typeface="Eras Bold ITC" panose="020B0907030504020204" pitchFamily="34" charset="0"/>
                <a:ea typeface="康熙字典體" pitchFamily="2" charset="-120"/>
              </a:rPr>
              <a:t>C</a:t>
            </a:r>
            <a:endParaRPr lang="zh-CN" altLang="en-US" sz="3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42684057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Tree>
    <p:extLst>
      <p:ext uri="{BB962C8B-B14F-4D97-AF65-F5344CB8AC3E}">
        <p14:creationId xmlns:p14="http://schemas.microsoft.com/office/powerpoint/2010/main" val="38091045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924456" cy="6858000"/>
          </a:xfrm>
          <a:prstGeom prst="rect">
            <a:avLst/>
          </a:prstGeom>
        </p:spPr>
      </p:pic>
    </p:spTree>
    <p:extLst>
      <p:ext uri="{BB962C8B-B14F-4D97-AF65-F5344CB8AC3E}">
        <p14:creationId xmlns:p14="http://schemas.microsoft.com/office/powerpoint/2010/main" val="278648614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31233"/>
          </a:xfrm>
          <a:prstGeom prst="rect">
            <a:avLst/>
          </a:prstGeom>
        </p:spPr>
      </p:pic>
    </p:spTree>
    <p:extLst>
      <p:ext uri="{BB962C8B-B14F-4D97-AF65-F5344CB8AC3E}">
        <p14:creationId xmlns:p14="http://schemas.microsoft.com/office/powerpoint/2010/main" val="37618419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4"/>
            <a:ext cx="12192000" cy="6231236"/>
          </a:xfrm>
          <a:prstGeom prst="rect">
            <a:avLst/>
          </a:prstGeom>
        </p:spPr>
      </p:pic>
    </p:spTree>
    <p:extLst>
      <p:ext uri="{BB962C8B-B14F-4D97-AF65-F5344CB8AC3E}">
        <p14:creationId xmlns:p14="http://schemas.microsoft.com/office/powerpoint/2010/main" val="376453334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3"/>
            <a:ext cx="12172540" cy="6858003"/>
          </a:xfrm>
          <a:prstGeom prst="rect">
            <a:avLst/>
          </a:prstGeom>
        </p:spPr>
      </p:pic>
    </p:spTree>
    <p:extLst>
      <p:ext uri="{BB962C8B-B14F-4D97-AF65-F5344CB8AC3E}">
        <p14:creationId xmlns:p14="http://schemas.microsoft.com/office/powerpoint/2010/main" val="59105343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120"/>
            <a:ext cx="12172540" cy="685800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7522946" y="4239244"/>
            <a:ext cx="153479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children</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579812" y="4578505"/>
            <a:ext cx="9324649"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t</a:t>
            </a:r>
            <a:r>
              <a:rPr lang="en-US" altLang="zh-CN" b="1" dirty="0" smtClean="0">
                <a:solidFill>
                  <a:schemeClr val="accent5"/>
                </a:solidFill>
                <a:latin typeface="Eras Bold ITC" panose="020B0907030504020204" pitchFamily="34" charset="0"/>
                <a:ea typeface="康熙字典體" pitchFamily="2" charset="-120"/>
              </a:rPr>
              <a:t>here is a playground with recreational equipment for kids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92451043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120"/>
            <a:ext cx="12172540" cy="685800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7522946" y="4239244"/>
            <a:ext cx="153479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children</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579812" y="4578505"/>
            <a:ext cx="9324649"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t</a:t>
            </a:r>
            <a:r>
              <a:rPr lang="en-US" altLang="zh-CN" b="1" dirty="0" smtClean="0">
                <a:solidFill>
                  <a:schemeClr val="accent5"/>
                </a:solidFill>
                <a:latin typeface="Eras Bold ITC" panose="020B0907030504020204" pitchFamily="34" charset="0"/>
                <a:ea typeface="康熙字典體" pitchFamily="2" charset="-120"/>
              </a:rPr>
              <a:t>here is a playground with recreational equipment for kids </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8779524" y="5002332"/>
            <a:ext cx="2469318"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6"/>
                </a:solidFill>
                <a:latin typeface="Eras Bold ITC" panose="020B0907030504020204" pitchFamily="34" charset="0"/>
                <a:ea typeface="康熙字典體" pitchFamily="2" charset="-120"/>
              </a:rPr>
              <a:t>c</a:t>
            </a:r>
            <a:r>
              <a:rPr lang="en-US" altLang="zh-CN" b="1" dirty="0" smtClean="0">
                <a:solidFill>
                  <a:schemeClr val="accent6"/>
                </a:solidFill>
                <a:latin typeface="Eras Bold ITC" panose="020B0907030504020204" pitchFamily="34" charset="0"/>
                <a:ea typeface="康熙字典體" pitchFamily="2" charset="-120"/>
              </a:rPr>
              <a:t>olorful slides</a:t>
            </a:r>
            <a:endParaRPr lang="zh-CN" altLang="en-US" b="1" dirty="0">
              <a:solidFill>
                <a:schemeClr val="accent6"/>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3879724" y="5302313"/>
            <a:ext cx="153479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6"/>
                </a:solidFill>
                <a:latin typeface="Eras Bold ITC" panose="020B0907030504020204" pitchFamily="34" charset="0"/>
                <a:ea typeface="康熙字典體" pitchFamily="2" charset="-120"/>
              </a:rPr>
              <a:t>tunnels</a:t>
            </a:r>
            <a:endParaRPr lang="zh-CN" altLang="en-US" b="1" dirty="0">
              <a:solidFill>
                <a:schemeClr val="accent6"/>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7952214" y="5324341"/>
            <a:ext cx="24426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6"/>
                </a:solidFill>
                <a:latin typeface="Eras Bold ITC" panose="020B0907030504020204" pitchFamily="34" charset="0"/>
                <a:ea typeface="康熙字典體" pitchFamily="2" charset="-120"/>
              </a:rPr>
              <a:t>m</a:t>
            </a:r>
            <a:r>
              <a:rPr lang="en-US" altLang="zh-CN" b="1" dirty="0" smtClean="0">
                <a:solidFill>
                  <a:schemeClr val="accent6"/>
                </a:solidFill>
                <a:latin typeface="Eras Bold ITC" panose="020B0907030504020204" pitchFamily="34" charset="0"/>
                <a:ea typeface="康熙字典體" pitchFamily="2" charset="-120"/>
              </a:rPr>
              <a:t>onkey bars</a:t>
            </a:r>
            <a:endParaRPr lang="zh-CN" altLang="en-US" b="1" dirty="0">
              <a:solidFill>
                <a:schemeClr val="accent6"/>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732374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2345243"/>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72008"/>
            <a:ext cx="12182270" cy="3885991"/>
          </a:xfrm>
          <a:prstGeom prst="rect">
            <a:avLst/>
          </a:prstGeom>
        </p:spPr>
      </p:pic>
      <p:sp>
        <p:nvSpPr>
          <p:cNvPr id="9" name="圓角矩形 8"/>
          <p:cNvSpPr/>
          <p:nvPr/>
        </p:nvSpPr>
        <p:spPr>
          <a:xfrm>
            <a:off x="1778466" y="1431016"/>
            <a:ext cx="906011" cy="43622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798353" y="2002865"/>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888921" y="3651997"/>
            <a:ext cx="906011" cy="43622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908808" y="4223846"/>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888921" y="5419288"/>
            <a:ext cx="1273729" cy="528153"/>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908808" y="6083062"/>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7041160" y="4714994"/>
            <a:ext cx="4662880" cy="704294"/>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6656758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2120"/>
            <a:ext cx="12172540" cy="685800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7522946" y="4239244"/>
            <a:ext cx="153479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children</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579812" y="4578505"/>
            <a:ext cx="9324649"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t</a:t>
            </a:r>
            <a:r>
              <a:rPr lang="en-US" altLang="zh-CN" b="1" dirty="0" smtClean="0">
                <a:solidFill>
                  <a:schemeClr val="accent5"/>
                </a:solidFill>
                <a:latin typeface="Eras Bold ITC" panose="020B0907030504020204" pitchFamily="34" charset="0"/>
                <a:ea typeface="康熙字典體" pitchFamily="2" charset="-120"/>
              </a:rPr>
              <a:t>here is a playground with recreational equipment for kids </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8779524" y="5002332"/>
            <a:ext cx="2469318"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00B050"/>
                </a:solidFill>
                <a:latin typeface="Eras Bold ITC" panose="020B0907030504020204" pitchFamily="34" charset="0"/>
                <a:ea typeface="康熙字典體" pitchFamily="2" charset="-120"/>
              </a:rPr>
              <a:t>c</a:t>
            </a:r>
            <a:r>
              <a:rPr lang="en-US" altLang="zh-CN" b="1" dirty="0" smtClean="0">
                <a:solidFill>
                  <a:srgbClr val="00B050"/>
                </a:solidFill>
                <a:latin typeface="Eras Bold ITC" panose="020B0907030504020204" pitchFamily="34" charset="0"/>
                <a:ea typeface="康熙字典體" pitchFamily="2" charset="-120"/>
              </a:rPr>
              <a:t>olorful slides</a:t>
            </a:r>
            <a:endParaRPr lang="zh-CN" altLang="en-US" b="1" dirty="0">
              <a:solidFill>
                <a:srgbClr val="00B050"/>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3879724" y="5302313"/>
            <a:ext cx="153479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rgbClr val="00B050"/>
                </a:solidFill>
                <a:latin typeface="Eras Bold ITC" panose="020B0907030504020204" pitchFamily="34" charset="0"/>
                <a:ea typeface="康熙字典體" pitchFamily="2" charset="-120"/>
              </a:rPr>
              <a:t>tunnels</a:t>
            </a:r>
            <a:endParaRPr lang="zh-CN" altLang="en-US" b="1" dirty="0">
              <a:solidFill>
                <a:srgbClr val="00B050"/>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7952214" y="5324341"/>
            <a:ext cx="24426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00B050"/>
                </a:solidFill>
                <a:latin typeface="Eras Bold ITC" panose="020B0907030504020204" pitchFamily="34" charset="0"/>
                <a:ea typeface="康熙字典體" pitchFamily="2" charset="-120"/>
              </a:rPr>
              <a:t>m</a:t>
            </a:r>
            <a:r>
              <a:rPr lang="en-US" altLang="zh-CN" b="1" dirty="0" smtClean="0">
                <a:solidFill>
                  <a:srgbClr val="00B050"/>
                </a:solidFill>
                <a:latin typeface="Eras Bold ITC" panose="020B0907030504020204" pitchFamily="34" charset="0"/>
                <a:ea typeface="康熙字典體" pitchFamily="2" charset="-120"/>
              </a:rPr>
              <a:t>onkey bars</a:t>
            </a:r>
            <a:endParaRPr lang="zh-CN" altLang="en-US" b="1" dirty="0">
              <a:solidFill>
                <a:srgbClr val="00B050"/>
              </a:solidFill>
              <a:latin typeface="Eras Bold ITC" panose="020B0907030504020204" pitchFamily="34" charset="0"/>
              <a:ea typeface="康熙字典體" pitchFamily="2" charset="-120"/>
            </a:endParaRPr>
          </a:p>
        </p:txBody>
      </p:sp>
      <p:sp>
        <p:nvSpPr>
          <p:cNvPr id="16" name="文本框 12">
            <a:extLst>
              <a:ext uri="{FF2B5EF4-FFF2-40B4-BE49-F238E27FC236}">
                <a16:creationId xmlns:a16="http://schemas.microsoft.com/office/drawing/2014/main" id="{D25FFFD1-5F95-43F1-B67B-3B87A1B2ABAD}"/>
              </a:ext>
            </a:extLst>
          </p:cNvPr>
          <p:cNvSpPr txBox="1"/>
          <p:nvPr/>
        </p:nvSpPr>
        <p:spPr>
          <a:xfrm>
            <a:off x="4794834" y="5758801"/>
            <a:ext cx="685082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E721D9"/>
                </a:solidFill>
                <a:latin typeface="Eras Bold ITC" panose="020B0907030504020204" pitchFamily="34" charset="0"/>
                <a:ea typeface="康熙字典體" pitchFamily="2" charset="-120"/>
              </a:rPr>
              <a:t>t</a:t>
            </a:r>
            <a:r>
              <a:rPr lang="en-US" altLang="zh-CN" b="1" dirty="0" smtClean="0">
                <a:solidFill>
                  <a:srgbClr val="E721D9"/>
                </a:solidFill>
                <a:latin typeface="Eras Bold ITC" panose="020B0907030504020204" pitchFamily="34" charset="0"/>
                <a:ea typeface="康熙字典體" pitchFamily="2" charset="-120"/>
              </a:rPr>
              <a:t>he ground is covered with black cushions, </a:t>
            </a:r>
            <a:endParaRPr lang="zh-CN" altLang="en-US" b="1" dirty="0">
              <a:solidFill>
                <a:srgbClr val="E721D9"/>
              </a:solidFill>
              <a:latin typeface="Eras Bold ITC" panose="020B0907030504020204" pitchFamily="34" charset="0"/>
              <a:ea typeface="康熙字典體" pitchFamily="2" charset="-120"/>
            </a:endParaRPr>
          </a:p>
        </p:txBody>
      </p:sp>
      <p:sp>
        <p:nvSpPr>
          <p:cNvPr id="17" name="文本框 12">
            <a:extLst>
              <a:ext uri="{FF2B5EF4-FFF2-40B4-BE49-F238E27FC236}">
                <a16:creationId xmlns:a16="http://schemas.microsoft.com/office/drawing/2014/main" id="{D25FFFD1-5F95-43F1-B67B-3B87A1B2ABAD}"/>
              </a:ext>
            </a:extLst>
          </p:cNvPr>
          <p:cNvSpPr txBox="1"/>
          <p:nvPr/>
        </p:nvSpPr>
        <p:spPr>
          <a:xfrm>
            <a:off x="2980410" y="6097387"/>
            <a:ext cx="7957883"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E721D9"/>
                </a:solidFill>
                <a:latin typeface="Eras Bold ITC" panose="020B0907030504020204" pitchFamily="34" charset="0"/>
                <a:ea typeface="康熙字典體" pitchFamily="2" charset="-120"/>
              </a:rPr>
              <a:t>w</a:t>
            </a:r>
            <a:r>
              <a:rPr lang="en-US" altLang="zh-CN" b="1" dirty="0" smtClean="0">
                <a:solidFill>
                  <a:srgbClr val="E721D9"/>
                </a:solidFill>
                <a:latin typeface="Eras Bold ITC" panose="020B0907030504020204" pitchFamily="34" charset="0"/>
                <a:ea typeface="康熙字典體" pitchFamily="2" charset="-120"/>
              </a:rPr>
              <a:t>hich makes it safer for kids to play in the park</a:t>
            </a:r>
            <a:endParaRPr lang="zh-CN" altLang="en-US"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98920712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4"/>
          </a:xfrm>
          <a:prstGeom prst="rect">
            <a:avLst/>
          </a:prstGeom>
        </p:spPr>
      </p:pic>
    </p:spTree>
    <p:extLst>
      <p:ext uri="{BB962C8B-B14F-4D97-AF65-F5344CB8AC3E}">
        <p14:creationId xmlns:p14="http://schemas.microsoft.com/office/powerpoint/2010/main" val="377334836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4"/>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7716836" y="892037"/>
            <a:ext cx="353280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i</a:t>
            </a:r>
            <a:r>
              <a:rPr lang="en-US" altLang="zh-CN" b="1" dirty="0" smtClean="0">
                <a:solidFill>
                  <a:schemeClr val="accent5"/>
                </a:solidFill>
                <a:latin typeface="Eras Bold ITC" panose="020B0907030504020204" pitchFamily="34" charset="0"/>
                <a:ea typeface="康熙字典體" pitchFamily="2" charset="-120"/>
              </a:rPr>
              <a:t>ts natural scenery</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125405" y="1553582"/>
            <a:ext cx="7401068"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g</a:t>
            </a:r>
            <a:r>
              <a:rPr lang="en-US" altLang="zh-CN" b="1" dirty="0" smtClean="0">
                <a:solidFill>
                  <a:schemeClr val="accent5"/>
                </a:solidFill>
                <a:latin typeface="Eras Bold ITC" panose="020B0907030504020204" pitchFamily="34" charset="0"/>
                <a:ea typeface="康熙字典體" pitchFamily="2" charset="-120"/>
              </a:rPr>
              <a:t>reenery lovers or people who enjoy outdoor</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8667136" y="1946325"/>
            <a:ext cx="3099298"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activities in nature</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63385337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4"/>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7716836" y="892037"/>
            <a:ext cx="353280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i</a:t>
            </a:r>
            <a:r>
              <a:rPr lang="en-US" altLang="zh-CN" b="1" dirty="0" smtClean="0">
                <a:solidFill>
                  <a:schemeClr val="accent5"/>
                </a:solidFill>
                <a:latin typeface="Eras Bold ITC" panose="020B0907030504020204" pitchFamily="34" charset="0"/>
                <a:ea typeface="康熙字典體" pitchFamily="2" charset="-120"/>
              </a:rPr>
              <a:t>ts natural scenery</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125405" y="1553582"/>
            <a:ext cx="7401068"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g</a:t>
            </a:r>
            <a:r>
              <a:rPr lang="en-US" altLang="zh-CN" b="1" dirty="0" smtClean="0">
                <a:solidFill>
                  <a:schemeClr val="accent5"/>
                </a:solidFill>
                <a:latin typeface="Eras Bold ITC" panose="020B0907030504020204" pitchFamily="34" charset="0"/>
                <a:ea typeface="康熙字典體" pitchFamily="2" charset="-120"/>
              </a:rPr>
              <a:t>reenery lovers or people who enjoy outdoor</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8667136" y="1946325"/>
            <a:ext cx="3099298"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activities in nature</a:t>
            </a:r>
            <a:endParaRPr lang="zh-CN" altLang="en-US"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5351718" y="2209799"/>
            <a:ext cx="484470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00B050"/>
                </a:solidFill>
                <a:latin typeface="Eras Bold ITC" panose="020B0907030504020204" pitchFamily="34" charset="0"/>
                <a:ea typeface="康熙字典體" pitchFamily="2" charset="-120"/>
              </a:rPr>
              <a:t>a</a:t>
            </a:r>
            <a:r>
              <a:rPr lang="en-US" altLang="zh-CN" b="1" dirty="0" smtClean="0">
                <a:solidFill>
                  <a:srgbClr val="00B050"/>
                </a:solidFill>
                <a:latin typeface="Eras Bold ITC" panose="020B0907030504020204" pitchFamily="34" charset="0"/>
                <a:ea typeface="康熙字典體" pitchFamily="2" charset="-120"/>
              </a:rPr>
              <a:t> lot of trees providing shade</a:t>
            </a:r>
            <a:endParaRPr lang="zh-CN" altLang="en-US" b="1" dirty="0">
              <a:solidFill>
                <a:srgbClr val="00B050"/>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2625770" y="2661061"/>
            <a:ext cx="887324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00B050"/>
                </a:solidFill>
                <a:latin typeface="Eras Bold ITC" panose="020B0907030504020204" pitchFamily="34" charset="0"/>
                <a:ea typeface="康熙字典體" pitchFamily="2" charset="-120"/>
              </a:rPr>
              <a:t>a</a:t>
            </a:r>
            <a:r>
              <a:rPr lang="en-US" altLang="zh-CN" b="1" dirty="0" smtClean="0">
                <a:solidFill>
                  <a:srgbClr val="00B050"/>
                </a:solidFill>
                <a:latin typeface="Eras Bold ITC" panose="020B0907030504020204" pitchFamily="34" charset="0"/>
                <a:ea typeface="康熙字典體" pitchFamily="2" charset="-120"/>
              </a:rPr>
              <a:t>n open meadow where people can picnic or play catch</a:t>
            </a:r>
            <a:endParaRPr lang="zh-CN" altLang="en-US" b="1" dirty="0">
              <a:solidFill>
                <a:srgbClr val="00B05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04299529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4"/>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7716836" y="892037"/>
            <a:ext cx="353280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i</a:t>
            </a:r>
            <a:r>
              <a:rPr lang="en-US" altLang="zh-CN" b="1" dirty="0" smtClean="0">
                <a:solidFill>
                  <a:schemeClr val="accent5"/>
                </a:solidFill>
                <a:latin typeface="Eras Bold ITC" panose="020B0907030504020204" pitchFamily="34" charset="0"/>
                <a:ea typeface="康熙字典體" pitchFamily="2" charset="-120"/>
              </a:rPr>
              <a:t>ts natural scenery</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125405" y="1553582"/>
            <a:ext cx="7401068"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g</a:t>
            </a:r>
            <a:r>
              <a:rPr lang="en-US" altLang="zh-CN" b="1" dirty="0" smtClean="0">
                <a:solidFill>
                  <a:schemeClr val="accent5"/>
                </a:solidFill>
                <a:latin typeface="Eras Bold ITC" panose="020B0907030504020204" pitchFamily="34" charset="0"/>
                <a:ea typeface="康熙字典體" pitchFamily="2" charset="-120"/>
              </a:rPr>
              <a:t>reenery lovers or people who enjoy outdoor</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8667136" y="1946325"/>
            <a:ext cx="3099298"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activities in nature</a:t>
            </a:r>
            <a:endParaRPr lang="zh-CN" altLang="en-US"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5351718" y="2209799"/>
            <a:ext cx="484470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00B050"/>
                </a:solidFill>
                <a:latin typeface="Eras Bold ITC" panose="020B0907030504020204" pitchFamily="34" charset="0"/>
                <a:ea typeface="康熙字典體" pitchFamily="2" charset="-120"/>
              </a:rPr>
              <a:t>a</a:t>
            </a:r>
            <a:r>
              <a:rPr lang="en-US" altLang="zh-CN" b="1" dirty="0" smtClean="0">
                <a:solidFill>
                  <a:srgbClr val="00B050"/>
                </a:solidFill>
                <a:latin typeface="Eras Bold ITC" panose="020B0907030504020204" pitchFamily="34" charset="0"/>
                <a:ea typeface="康熙字典體" pitchFamily="2" charset="-120"/>
              </a:rPr>
              <a:t> lot of trees providing shade</a:t>
            </a:r>
            <a:endParaRPr lang="zh-CN" altLang="en-US" b="1" dirty="0">
              <a:solidFill>
                <a:srgbClr val="00B050"/>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2625770" y="2661061"/>
            <a:ext cx="887324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00B050"/>
                </a:solidFill>
                <a:latin typeface="Eras Bold ITC" panose="020B0907030504020204" pitchFamily="34" charset="0"/>
                <a:ea typeface="康熙字典體" pitchFamily="2" charset="-120"/>
              </a:rPr>
              <a:t>a</a:t>
            </a:r>
            <a:r>
              <a:rPr lang="en-US" altLang="zh-CN" b="1" dirty="0" smtClean="0">
                <a:solidFill>
                  <a:srgbClr val="00B050"/>
                </a:solidFill>
                <a:latin typeface="Eras Bold ITC" panose="020B0907030504020204" pitchFamily="34" charset="0"/>
                <a:ea typeface="康熙字典體" pitchFamily="2" charset="-120"/>
              </a:rPr>
              <a:t>n open meadow where people can picnic or play catch</a:t>
            </a:r>
            <a:endParaRPr lang="zh-CN" altLang="en-US" b="1" dirty="0">
              <a:solidFill>
                <a:srgbClr val="00B050"/>
              </a:solidFill>
              <a:latin typeface="Eras Bold ITC" panose="020B0907030504020204" pitchFamily="34" charset="0"/>
              <a:ea typeface="康熙字典體" pitchFamily="2" charset="-120"/>
            </a:endParaRPr>
          </a:p>
        </p:txBody>
      </p:sp>
      <p:sp>
        <p:nvSpPr>
          <p:cNvPr id="16" name="文本框 12">
            <a:extLst>
              <a:ext uri="{FF2B5EF4-FFF2-40B4-BE49-F238E27FC236}">
                <a16:creationId xmlns:a16="http://schemas.microsoft.com/office/drawing/2014/main" id="{D25FFFD1-5F95-43F1-B67B-3B87A1B2ABAD}"/>
              </a:ext>
            </a:extLst>
          </p:cNvPr>
          <p:cNvSpPr txBox="1"/>
          <p:nvPr/>
        </p:nvSpPr>
        <p:spPr>
          <a:xfrm>
            <a:off x="5504117" y="3198957"/>
            <a:ext cx="6262317"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E721D9"/>
                </a:solidFill>
                <a:latin typeface="Eras Bold ITC" panose="020B0907030504020204" pitchFamily="34" charset="0"/>
                <a:ea typeface="康熙字典體" pitchFamily="2" charset="-120"/>
              </a:rPr>
              <a:t>e</a:t>
            </a:r>
            <a:r>
              <a:rPr lang="en-US" altLang="zh-CN" b="1" dirty="0" smtClean="0">
                <a:solidFill>
                  <a:srgbClr val="E721D9"/>
                </a:solidFill>
                <a:latin typeface="Eras Bold ITC" panose="020B0907030504020204" pitchFamily="34" charset="0"/>
                <a:ea typeface="康熙字典體" pitchFamily="2" charset="-120"/>
              </a:rPr>
              <a:t>njoy the breeze and the song of birds, </a:t>
            </a:r>
            <a:endParaRPr lang="zh-CN" altLang="en-US" b="1" dirty="0">
              <a:solidFill>
                <a:srgbClr val="E721D9"/>
              </a:solidFill>
              <a:latin typeface="Eras Bold ITC" panose="020B0907030504020204" pitchFamily="34" charset="0"/>
              <a:ea typeface="康熙字典體" pitchFamily="2" charset="-120"/>
            </a:endParaRPr>
          </a:p>
        </p:txBody>
      </p:sp>
      <p:sp>
        <p:nvSpPr>
          <p:cNvPr id="17" name="文本框 12">
            <a:extLst>
              <a:ext uri="{FF2B5EF4-FFF2-40B4-BE49-F238E27FC236}">
                <a16:creationId xmlns:a16="http://schemas.microsoft.com/office/drawing/2014/main" id="{D25FFFD1-5F95-43F1-B67B-3B87A1B2ABAD}"/>
              </a:ext>
            </a:extLst>
          </p:cNvPr>
          <p:cNvSpPr txBox="1"/>
          <p:nvPr/>
        </p:nvSpPr>
        <p:spPr>
          <a:xfrm>
            <a:off x="2818429" y="3636023"/>
            <a:ext cx="8431207" cy="830997"/>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E721D9"/>
                </a:solidFill>
                <a:latin typeface="Eras Bold ITC" panose="020B0907030504020204" pitchFamily="34" charset="0"/>
                <a:ea typeface="康熙字典體" pitchFamily="2" charset="-120"/>
              </a:rPr>
              <a:t>w</a:t>
            </a:r>
            <a:r>
              <a:rPr lang="en-US" altLang="zh-CN" b="1" dirty="0" smtClean="0">
                <a:solidFill>
                  <a:srgbClr val="E721D9"/>
                </a:solidFill>
                <a:latin typeface="Eras Bold ITC" panose="020B0907030504020204" pitchFamily="34" charset="0"/>
                <a:ea typeface="康熙字典體" pitchFamily="2" charset="-120"/>
              </a:rPr>
              <a:t>hich helps release stress by giving people a break from the hustle and bustle of life</a:t>
            </a:r>
            <a:endParaRPr lang="zh-CN" altLang="en-US"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98758930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3544"/>
            <a:ext cx="12192000" cy="6231234"/>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7716836" y="892037"/>
            <a:ext cx="353280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i</a:t>
            </a:r>
            <a:r>
              <a:rPr lang="en-US" altLang="zh-CN" b="1" dirty="0" smtClean="0">
                <a:solidFill>
                  <a:schemeClr val="accent5"/>
                </a:solidFill>
                <a:latin typeface="Eras Bold ITC" panose="020B0907030504020204" pitchFamily="34" charset="0"/>
                <a:ea typeface="康熙字典體" pitchFamily="2" charset="-120"/>
              </a:rPr>
              <a:t>ts natural scenery</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125405" y="1553582"/>
            <a:ext cx="7401068"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g</a:t>
            </a:r>
            <a:r>
              <a:rPr lang="en-US" altLang="zh-CN" b="1" dirty="0" smtClean="0">
                <a:solidFill>
                  <a:schemeClr val="accent5"/>
                </a:solidFill>
                <a:latin typeface="Eras Bold ITC" panose="020B0907030504020204" pitchFamily="34" charset="0"/>
                <a:ea typeface="康熙字典體" pitchFamily="2" charset="-120"/>
              </a:rPr>
              <a:t>reenery lovers or people who enjoy outdoor</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8667136" y="1946325"/>
            <a:ext cx="3099298"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activities in nature</a:t>
            </a:r>
            <a:endParaRPr lang="zh-CN" altLang="en-US"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5351718" y="2209799"/>
            <a:ext cx="484470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00B050"/>
                </a:solidFill>
                <a:latin typeface="Eras Bold ITC" panose="020B0907030504020204" pitchFamily="34" charset="0"/>
                <a:ea typeface="康熙字典體" pitchFamily="2" charset="-120"/>
              </a:rPr>
              <a:t>a</a:t>
            </a:r>
            <a:r>
              <a:rPr lang="en-US" altLang="zh-CN" b="1" dirty="0" smtClean="0">
                <a:solidFill>
                  <a:srgbClr val="00B050"/>
                </a:solidFill>
                <a:latin typeface="Eras Bold ITC" panose="020B0907030504020204" pitchFamily="34" charset="0"/>
                <a:ea typeface="康熙字典體" pitchFamily="2" charset="-120"/>
              </a:rPr>
              <a:t> lot of trees providing shade</a:t>
            </a:r>
            <a:endParaRPr lang="zh-CN" altLang="en-US" b="1" dirty="0">
              <a:solidFill>
                <a:srgbClr val="00B050"/>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2625770" y="2661061"/>
            <a:ext cx="887324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00B050"/>
                </a:solidFill>
                <a:latin typeface="Eras Bold ITC" panose="020B0907030504020204" pitchFamily="34" charset="0"/>
                <a:ea typeface="康熙字典體" pitchFamily="2" charset="-120"/>
              </a:rPr>
              <a:t>a</a:t>
            </a:r>
            <a:r>
              <a:rPr lang="en-US" altLang="zh-CN" b="1" dirty="0" smtClean="0">
                <a:solidFill>
                  <a:srgbClr val="00B050"/>
                </a:solidFill>
                <a:latin typeface="Eras Bold ITC" panose="020B0907030504020204" pitchFamily="34" charset="0"/>
                <a:ea typeface="康熙字典體" pitchFamily="2" charset="-120"/>
              </a:rPr>
              <a:t>n open meadow where people can picnic or play catch</a:t>
            </a:r>
            <a:endParaRPr lang="zh-CN" altLang="en-US" b="1" dirty="0">
              <a:solidFill>
                <a:srgbClr val="00B050"/>
              </a:solidFill>
              <a:latin typeface="Eras Bold ITC" panose="020B0907030504020204" pitchFamily="34" charset="0"/>
              <a:ea typeface="康熙字典體" pitchFamily="2" charset="-120"/>
            </a:endParaRPr>
          </a:p>
        </p:txBody>
      </p:sp>
      <p:sp>
        <p:nvSpPr>
          <p:cNvPr id="16" name="文本框 12">
            <a:extLst>
              <a:ext uri="{FF2B5EF4-FFF2-40B4-BE49-F238E27FC236}">
                <a16:creationId xmlns:a16="http://schemas.microsoft.com/office/drawing/2014/main" id="{D25FFFD1-5F95-43F1-B67B-3B87A1B2ABAD}"/>
              </a:ext>
            </a:extLst>
          </p:cNvPr>
          <p:cNvSpPr txBox="1"/>
          <p:nvPr/>
        </p:nvSpPr>
        <p:spPr>
          <a:xfrm>
            <a:off x="5504117" y="3198957"/>
            <a:ext cx="6262317"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E721D9"/>
                </a:solidFill>
                <a:latin typeface="Eras Bold ITC" panose="020B0907030504020204" pitchFamily="34" charset="0"/>
                <a:ea typeface="康熙字典體" pitchFamily="2" charset="-120"/>
              </a:rPr>
              <a:t>e</a:t>
            </a:r>
            <a:r>
              <a:rPr lang="en-US" altLang="zh-CN" b="1" dirty="0" smtClean="0">
                <a:solidFill>
                  <a:srgbClr val="E721D9"/>
                </a:solidFill>
                <a:latin typeface="Eras Bold ITC" panose="020B0907030504020204" pitchFamily="34" charset="0"/>
                <a:ea typeface="康熙字典體" pitchFamily="2" charset="-120"/>
              </a:rPr>
              <a:t>njoy the breeze and the song of birds, </a:t>
            </a:r>
            <a:endParaRPr lang="zh-CN" altLang="en-US" b="1" dirty="0">
              <a:solidFill>
                <a:srgbClr val="E721D9"/>
              </a:solidFill>
              <a:latin typeface="Eras Bold ITC" panose="020B0907030504020204" pitchFamily="34" charset="0"/>
              <a:ea typeface="康熙字典體" pitchFamily="2" charset="-120"/>
            </a:endParaRPr>
          </a:p>
        </p:txBody>
      </p:sp>
      <p:sp>
        <p:nvSpPr>
          <p:cNvPr id="17" name="文本框 12">
            <a:extLst>
              <a:ext uri="{FF2B5EF4-FFF2-40B4-BE49-F238E27FC236}">
                <a16:creationId xmlns:a16="http://schemas.microsoft.com/office/drawing/2014/main" id="{D25FFFD1-5F95-43F1-B67B-3B87A1B2ABAD}"/>
              </a:ext>
            </a:extLst>
          </p:cNvPr>
          <p:cNvSpPr txBox="1"/>
          <p:nvPr/>
        </p:nvSpPr>
        <p:spPr>
          <a:xfrm>
            <a:off x="2818429" y="3636023"/>
            <a:ext cx="8431207" cy="830997"/>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E721D9"/>
                </a:solidFill>
                <a:latin typeface="Eras Bold ITC" panose="020B0907030504020204" pitchFamily="34" charset="0"/>
                <a:ea typeface="康熙字典體" pitchFamily="2" charset="-120"/>
              </a:rPr>
              <a:t>w</a:t>
            </a:r>
            <a:r>
              <a:rPr lang="en-US" altLang="zh-CN" b="1" dirty="0" smtClean="0">
                <a:solidFill>
                  <a:srgbClr val="E721D9"/>
                </a:solidFill>
                <a:latin typeface="Eras Bold ITC" panose="020B0907030504020204" pitchFamily="34" charset="0"/>
                <a:ea typeface="康熙字典體" pitchFamily="2" charset="-120"/>
              </a:rPr>
              <a:t>hich helps release stress by giving people a break from the hustle and bustle of life</a:t>
            </a:r>
            <a:endParaRPr lang="zh-CN" altLang="en-US" b="1" dirty="0">
              <a:solidFill>
                <a:srgbClr val="E721D9"/>
              </a:solidFill>
              <a:latin typeface="Eras Bold ITC" panose="020B0907030504020204" pitchFamily="34" charset="0"/>
              <a:ea typeface="康熙字典體" pitchFamily="2" charset="-120"/>
            </a:endParaRPr>
          </a:p>
        </p:txBody>
      </p:sp>
      <p:sp>
        <p:nvSpPr>
          <p:cNvPr id="18" name="文本框 12">
            <a:extLst>
              <a:ext uri="{FF2B5EF4-FFF2-40B4-BE49-F238E27FC236}">
                <a16:creationId xmlns:a16="http://schemas.microsoft.com/office/drawing/2014/main" id="{D25FFFD1-5F95-43F1-B67B-3B87A1B2ABAD}"/>
              </a:ext>
            </a:extLst>
          </p:cNvPr>
          <p:cNvSpPr txBox="1"/>
          <p:nvPr/>
        </p:nvSpPr>
        <p:spPr>
          <a:xfrm>
            <a:off x="6345415" y="4835031"/>
            <a:ext cx="300831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E95E27"/>
                </a:solidFill>
                <a:latin typeface="Eras Bold ITC" panose="020B0907030504020204" pitchFamily="34" charset="0"/>
                <a:ea typeface="康熙字典體" pitchFamily="2" charset="-120"/>
              </a:rPr>
              <a:t>e</a:t>
            </a:r>
            <a:r>
              <a:rPr lang="en-US" altLang="zh-CN" b="1" dirty="0" smtClean="0">
                <a:solidFill>
                  <a:srgbClr val="E95E27"/>
                </a:solidFill>
                <a:latin typeface="Eras Bold ITC" panose="020B0907030504020204" pitchFamily="34" charset="0"/>
                <a:ea typeface="康熙字典體" pitchFamily="2" charset="-120"/>
              </a:rPr>
              <a:t>nergetic children</a:t>
            </a:r>
            <a:endParaRPr lang="zh-CN" altLang="en-US" b="1" dirty="0">
              <a:solidFill>
                <a:srgbClr val="E95E27"/>
              </a:solidFill>
              <a:latin typeface="Eras Bold ITC" panose="020B0907030504020204" pitchFamily="34" charset="0"/>
              <a:ea typeface="康熙字典體" pitchFamily="2" charset="-120"/>
            </a:endParaRPr>
          </a:p>
        </p:txBody>
      </p:sp>
      <p:sp>
        <p:nvSpPr>
          <p:cNvPr id="19" name="文本框 12">
            <a:extLst>
              <a:ext uri="{FF2B5EF4-FFF2-40B4-BE49-F238E27FC236}">
                <a16:creationId xmlns:a16="http://schemas.microsoft.com/office/drawing/2014/main" id="{D25FFFD1-5F95-43F1-B67B-3B87A1B2ABAD}"/>
              </a:ext>
            </a:extLst>
          </p:cNvPr>
          <p:cNvSpPr txBox="1"/>
          <p:nvPr/>
        </p:nvSpPr>
        <p:spPr>
          <a:xfrm>
            <a:off x="10045995" y="4835031"/>
            <a:ext cx="934829"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rgbClr val="E95E27"/>
                </a:solidFill>
                <a:latin typeface="Eras Bold ITC" panose="020B0907030504020204" pitchFamily="34" charset="0"/>
                <a:ea typeface="康熙字典體" pitchFamily="2" charset="-120"/>
              </a:rPr>
              <a:t>play</a:t>
            </a:r>
            <a:endParaRPr lang="zh-CN" altLang="en-US" b="1" dirty="0">
              <a:solidFill>
                <a:srgbClr val="E95E27"/>
              </a:solidFill>
              <a:latin typeface="Eras Bold ITC" panose="020B0907030504020204" pitchFamily="34" charset="0"/>
              <a:ea typeface="康熙字典體" pitchFamily="2" charset="-120"/>
            </a:endParaRPr>
          </a:p>
        </p:txBody>
      </p:sp>
      <p:sp>
        <p:nvSpPr>
          <p:cNvPr id="20" name="文本框 12">
            <a:extLst>
              <a:ext uri="{FF2B5EF4-FFF2-40B4-BE49-F238E27FC236}">
                <a16:creationId xmlns:a16="http://schemas.microsoft.com/office/drawing/2014/main" id="{D25FFFD1-5F95-43F1-B67B-3B87A1B2ABAD}"/>
              </a:ext>
            </a:extLst>
          </p:cNvPr>
          <p:cNvSpPr txBox="1"/>
          <p:nvPr/>
        </p:nvSpPr>
        <p:spPr>
          <a:xfrm>
            <a:off x="7249421" y="5313672"/>
            <a:ext cx="3245207"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E95E27"/>
                </a:solidFill>
                <a:latin typeface="Eras Bold ITC" panose="020B0907030504020204" pitchFamily="34" charset="0"/>
                <a:ea typeface="康熙字典體" pitchFamily="2" charset="-120"/>
              </a:rPr>
              <a:t>n</a:t>
            </a:r>
            <a:r>
              <a:rPr lang="en-US" altLang="zh-CN" b="1" dirty="0" smtClean="0">
                <a:solidFill>
                  <a:srgbClr val="E95E27"/>
                </a:solidFill>
                <a:latin typeface="Eras Bold ITC" panose="020B0907030504020204" pitchFamily="34" charset="0"/>
                <a:ea typeface="康熙字典體" pitchFamily="2" charset="-120"/>
              </a:rPr>
              <a:t>ature enthusiasts</a:t>
            </a:r>
            <a:endParaRPr lang="zh-CN" altLang="en-US" b="1" dirty="0">
              <a:solidFill>
                <a:srgbClr val="E95E27"/>
              </a:solidFill>
              <a:latin typeface="Eras Bold ITC" panose="020B0907030504020204" pitchFamily="34" charset="0"/>
              <a:ea typeface="康熙字典體" pitchFamily="2" charset="-120"/>
            </a:endParaRPr>
          </a:p>
        </p:txBody>
      </p:sp>
      <p:sp>
        <p:nvSpPr>
          <p:cNvPr id="21" name="文本框 12">
            <a:extLst>
              <a:ext uri="{FF2B5EF4-FFF2-40B4-BE49-F238E27FC236}">
                <a16:creationId xmlns:a16="http://schemas.microsoft.com/office/drawing/2014/main" id="{D25FFFD1-5F95-43F1-B67B-3B87A1B2ABAD}"/>
              </a:ext>
            </a:extLst>
          </p:cNvPr>
          <p:cNvSpPr txBox="1"/>
          <p:nvPr/>
        </p:nvSpPr>
        <p:spPr>
          <a:xfrm>
            <a:off x="2851985" y="5725662"/>
            <a:ext cx="4898407"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rgbClr val="E95E27"/>
                </a:solidFill>
                <a:latin typeface="Eras Bold ITC" panose="020B0907030504020204" pitchFamily="34" charset="0"/>
                <a:ea typeface="康熙字典體" pitchFamily="2" charset="-120"/>
              </a:rPr>
              <a:t>e</a:t>
            </a:r>
            <a:r>
              <a:rPr lang="en-US" altLang="zh-CN" b="1" dirty="0" smtClean="0">
                <a:solidFill>
                  <a:srgbClr val="E95E27"/>
                </a:solidFill>
                <a:latin typeface="Eras Bold ITC" panose="020B0907030504020204" pitchFamily="34" charset="0"/>
                <a:ea typeface="康熙字典體" pitchFamily="2" charset="-120"/>
              </a:rPr>
              <a:t>njoy quality time in serenity</a:t>
            </a:r>
            <a:endParaRPr lang="zh-CN" altLang="en-US" b="1" dirty="0">
              <a:solidFill>
                <a:srgbClr val="E95E27"/>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95823545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6" y="626764"/>
            <a:ext cx="12182944" cy="6231236"/>
          </a:xfrm>
          <a:prstGeom prst="rect">
            <a:avLst/>
          </a:prstGeom>
        </p:spPr>
      </p:pic>
    </p:spTree>
    <p:extLst>
      <p:ext uri="{BB962C8B-B14F-4D97-AF65-F5344CB8AC3E}">
        <p14:creationId xmlns:p14="http://schemas.microsoft.com/office/powerpoint/2010/main" val="372359023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6" y="626764"/>
            <a:ext cx="12182944" cy="6231236"/>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634612" y="4811691"/>
            <a:ext cx="5959627"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m</a:t>
            </a:r>
            <a:r>
              <a:rPr lang="en-US" altLang="zh-CN" b="1" dirty="0" smtClean="0">
                <a:solidFill>
                  <a:schemeClr val="accent5"/>
                </a:solidFill>
                <a:latin typeface="Eras Bold ITC" panose="020B0907030504020204" pitchFamily="34" charset="0"/>
                <a:ea typeface="康熙字典體" pitchFamily="2" charset="-120"/>
              </a:rPr>
              <a:t>ust have a high level of cleanliness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306965" y="5828787"/>
            <a:ext cx="8870021" cy="830997"/>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a:solidFill>
                  <a:schemeClr val="accent5"/>
                </a:solidFill>
                <a:latin typeface="Eras Bold ITC" panose="020B0907030504020204" pitchFamily="34" charset="0"/>
                <a:ea typeface="康熙字典體" pitchFamily="2" charset="-120"/>
              </a:rPr>
              <a:t>a</a:t>
            </a:r>
            <a:r>
              <a:rPr lang="en-US" altLang="zh-CN" b="1" dirty="0" smtClean="0">
                <a:solidFill>
                  <a:schemeClr val="accent5"/>
                </a:solidFill>
                <a:latin typeface="Eras Bold ITC" panose="020B0907030504020204" pitchFamily="34" charset="0"/>
                <a:ea typeface="康熙字典體" pitchFamily="2" charset="-120"/>
              </a:rPr>
              <a:t>nd facilities, and most importantly, it should be close to home.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59597764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664133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741145" y="792789"/>
            <a:ext cx="222212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chemeClr val="accent5"/>
                </a:solidFill>
                <a:latin typeface="Eras Bold ITC" panose="020B0907030504020204" pitchFamily="34" charset="0"/>
                <a:ea typeface="康熙字典體" pitchFamily="2" charset="-120"/>
              </a:rPr>
              <a:t>C</a:t>
            </a:r>
            <a:r>
              <a:rPr lang="en-US" altLang="zh-CN" sz="2800" b="1" dirty="0" smtClean="0">
                <a:solidFill>
                  <a:schemeClr val="accent5"/>
                </a:solidFill>
                <a:latin typeface="Eras Bold ITC" panose="020B0907030504020204" pitchFamily="34" charset="0"/>
                <a:ea typeface="康熙字典體" pitchFamily="2" charset="-120"/>
              </a:rPr>
              <a:t>leanliness</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3397440" y="1738476"/>
            <a:ext cx="8447641" cy="94455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ct val="120000"/>
              </a:lnSpc>
            </a:pPr>
            <a:r>
              <a:rPr lang="en-US" altLang="zh-CN" b="1" dirty="0" smtClean="0">
                <a:solidFill>
                  <a:schemeClr val="accent5"/>
                </a:solidFill>
                <a:latin typeface="Eras Bold ITC" panose="020B0907030504020204" pitchFamily="34" charset="0"/>
                <a:ea typeface="康熙字典體" pitchFamily="2" charset="-120"/>
              </a:rPr>
              <a:t>A space with clean grounds and clean washrooms makes people feel comfortable.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461404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9" y="626767"/>
            <a:ext cx="12182271" cy="6230800"/>
          </a:xfrm>
          <a:prstGeom prst="rect">
            <a:avLst/>
          </a:prstGeom>
        </p:spPr>
      </p:pic>
    </p:spTree>
    <p:extLst>
      <p:ext uri="{BB962C8B-B14F-4D97-AF65-F5344CB8AC3E}">
        <p14:creationId xmlns:p14="http://schemas.microsoft.com/office/powerpoint/2010/main" val="790720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2345243"/>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72008"/>
            <a:ext cx="12182270" cy="3885991"/>
          </a:xfrm>
          <a:prstGeom prst="rect">
            <a:avLst/>
          </a:prstGeom>
        </p:spPr>
      </p:pic>
      <p:sp>
        <p:nvSpPr>
          <p:cNvPr id="10" name="圓角矩形 9"/>
          <p:cNvSpPr/>
          <p:nvPr/>
        </p:nvSpPr>
        <p:spPr>
          <a:xfrm>
            <a:off x="798353" y="2002865"/>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888921" y="3651997"/>
            <a:ext cx="906011" cy="43622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908808" y="4223846"/>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888921" y="5419288"/>
            <a:ext cx="1273729" cy="528153"/>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908808" y="6083062"/>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7041160" y="4714994"/>
            <a:ext cx="4662880" cy="704294"/>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9440681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741145" y="792789"/>
            <a:ext cx="222212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chemeClr val="accent5"/>
                </a:solidFill>
                <a:latin typeface="Eras Bold ITC" panose="020B0907030504020204" pitchFamily="34" charset="0"/>
                <a:ea typeface="康熙字典體" pitchFamily="2" charset="-120"/>
              </a:rPr>
              <a:t>C</a:t>
            </a:r>
            <a:r>
              <a:rPr lang="en-US" altLang="zh-CN" sz="2800" b="1" dirty="0" smtClean="0">
                <a:solidFill>
                  <a:schemeClr val="accent5"/>
                </a:solidFill>
                <a:latin typeface="Eras Bold ITC" panose="020B0907030504020204" pitchFamily="34" charset="0"/>
                <a:ea typeface="康熙字典體" pitchFamily="2" charset="-120"/>
              </a:rPr>
              <a:t>leanliness</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3397440" y="1738476"/>
            <a:ext cx="8447641" cy="94455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ct val="120000"/>
              </a:lnSpc>
            </a:pPr>
            <a:r>
              <a:rPr lang="en-US" altLang="zh-CN" b="1" dirty="0" smtClean="0">
                <a:solidFill>
                  <a:schemeClr val="accent5"/>
                </a:solidFill>
                <a:latin typeface="Eras Bold ITC" panose="020B0907030504020204" pitchFamily="34" charset="0"/>
                <a:ea typeface="康熙字典體" pitchFamily="2" charset="-120"/>
              </a:rPr>
              <a:t>A space with clean grounds and clean washrooms makes people feel comfortable. </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5484885" y="2691908"/>
            <a:ext cx="3711649"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smtClean="0">
                <a:solidFill>
                  <a:srgbClr val="00B050"/>
                </a:solidFill>
                <a:latin typeface="Eras Bold ITC" panose="020B0907030504020204" pitchFamily="34" charset="0"/>
                <a:ea typeface="康熙字典體" pitchFamily="2" charset="-120"/>
              </a:rPr>
              <a:t>Sports facilities</a:t>
            </a:r>
            <a:endParaRPr lang="zh-CN" altLang="en-US" sz="2800" b="1" dirty="0">
              <a:solidFill>
                <a:srgbClr val="00B050"/>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3397440" y="3625264"/>
            <a:ext cx="8478439" cy="94455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ct val="120000"/>
              </a:lnSpc>
            </a:pPr>
            <a:r>
              <a:rPr lang="en-US" altLang="zh-CN" b="1" dirty="0" smtClean="0">
                <a:solidFill>
                  <a:srgbClr val="00B050"/>
                </a:solidFill>
                <a:latin typeface="Eras Bold ITC" panose="020B0907030504020204" pitchFamily="34" charset="0"/>
                <a:ea typeface="康熙字典體" pitchFamily="2" charset="-120"/>
              </a:rPr>
              <a:t>A park like this encourages active lifestyles and brings health benefits. </a:t>
            </a:r>
            <a:endParaRPr lang="zh-CN" altLang="en-US" b="1" dirty="0">
              <a:solidFill>
                <a:srgbClr val="00B05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14680545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741145" y="792789"/>
            <a:ext cx="222212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chemeClr val="accent5"/>
                </a:solidFill>
                <a:latin typeface="Eras Bold ITC" panose="020B0907030504020204" pitchFamily="34" charset="0"/>
                <a:ea typeface="康熙字典體" pitchFamily="2" charset="-120"/>
              </a:rPr>
              <a:t>C</a:t>
            </a:r>
            <a:r>
              <a:rPr lang="en-US" altLang="zh-CN" sz="2800" b="1" dirty="0" smtClean="0">
                <a:solidFill>
                  <a:schemeClr val="accent5"/>
                </a:solidFill>
                <a:latin typeface="Eras Bold ITC" panose="020B0907030504020204" pitchFamily="34" charset="0"/>
                <a:ea typeface="康熙字典體" pitchFamily="2" charset="-120"/>
              </a:rPr>
              <a:t>leanliness</a:t>
            </a:r>
            <a:r>
              <a:rPr lang="en-US" altLang="zh-CN" b="1" dirty="0" smtClean="0">
                <a:solidFill>
                  <a:schemeClr val="accent5"/>
                </a:solidFill>
                <a:latin typeface="Eras Bold ITC" panose="020B0907030504020204" pitchFamily="34" charset="0"/>
                <a:ea typeface="康熙字典體" pitchFamily="2" charset="-120"/>
              </a:rPr>
              <a:t> </a:t>
            </a:r>
            <a:endParaRPr lang="zh-CN" altLang="en-US"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3397440" y="1738476"/>
            <a:ext cx="8447641" cy="94455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ct val="120000"/>
              </a:lnSpc>
            </a:pPr>
            <a:r>
              <a:rPr lang="en-US" altLang="zh-CN" b="1" dirty="0" smtClean="0">
                <a:solidFill>
                  <a:schemeClr val="accent5"/>
                </a:solidFill>
                <a:latin typeface="Eras Bold ITC" panose="020B0907030504020204" pitchFamily="34" charset="0"/>
                <a:ea typeface="康熙字典體" pitchFamily="2" charset="-120"/>
              </a:rPr>
              <a:t>A space with clean grounds and clean washrooms makes people feel comfortable. </a:t>
            </a:r>
            <a:endParaRPr lang="zh-CN" altLang="en-US"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5484885" y="2691908"/>
            <a:ext cx="3711649"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smtClean="0">
                <a:solidFill>
                  <a:srgbClr val="00B050"/>
                </a:solidFill>
                <a:latin typeface="Eras Bold ITC" panose="020B0907030504020204" pitchFamily="34" charset="0"/>
                <a:ea typeface="康熙字典體" pitchFamily="2" charset="-120"/>
              </a:rPr>
              <a:t>Sports facilities</a:t>
            </a:r>
            <a:endParaRPr lang="zh-CN" altLang="en-US" sz="2800" b="1" dirty="0">
              <a:solidFill>
                <a:srgbClr val="00B050"/>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3397440" y="3625264"/>
            <a:ext cx="8478439" cy="94455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ct val="120000"/>
              </a:lnSpc>
            </a:pPr>
            <a:r>
              <a:rPr lang="en-US" altLang="zh-CN" b="1" dirty="0" smtClean="0">
                <a:solidFill>
                  <a:srgbClr val="00B050"/>
                </a:solidFill>
                <a:latin typeface="Eras Bold ITC" panose="020B0907030504020204" pitchFamily="34" charset="0"/>
                <a:ea typeface="康熙字典體" pitchFamily="2" charset="-120"/>
              </a:rPr>
              <a:t>A park like this encourages active lifestyles and brings health benefits. </a:t>
            </a:r>
            <a:endParaRPr lang="zh-CN" altLang="en-US" b="1" dirty="0">
              <a:solidFill>
                <a:srgbClr val="00B050"/>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4021151" y="5041207"/>
            <a:ext cx="6262317"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b</a:t>
            </a:r>
            <a:r>
              <a:rPr lang="en-US" altLang="zh-CN" sz="2800" b="1" dirty="0" smtClean="0">
                <a:solidFill>
                  <a:srgbClr val="E721D9"/>
                </a:solidFill>
                <a:latin typeface="Eras Bold ITC" panose="020B0907030504020204" pitchFamily="34" charset="0"/>
                <a:ea typeface="康熙字典體" pitchFamily="2" charset="-120"/>
              </a:rPr>
              <a:t>e just around the corner. </a:t>
            </a:r>
            <a:endParaRPr lang="zh-CN" altLang="en-US" sz="2800" b="1" dirty="0">
              <a:solidFill>
                <a:srgbClr val="E721D9"/>
              </a:solidFill>
              <a:latin typeface="Eras Bold ITC" panose="020B0907030504020204" pitchFamily="34" charset="0"/>
              <a:ea typeface="康熙字典體" pitchFamily="2" charset="-120"/>
            </a:endParaRPr>
          </a:p>
        </p:txBody>
      </p:sp>
      <p:sp>
        <p:nvSpPr>
          <p:cNvPr id="16" name="文本框 12">
            <a:extLst>
              <a:ext uri="{FF2B5EF4-FFF2-40B4-BE49-F238E27FC236}">
                <a16:creationId xmlns:a16="http://schemas.microsoft.com/office/drawing/2014/main" id="{D25FFFD1-5F95-43F1-B67B-3B87A1B2ABAD}"/>
              </a:ext>
            </a:extLst>
          </p:cNvPr>
          <p:cNvSpPr txBox="1"/>
          <p:nvPr/>
        </p:nvSpPr>
        <p:spPr>
          <a:xfrm>
            <a:off x="3172063" y="5555258"/>
            <a:ext cx="8404381" cy="1200329"/>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rgbClr val="E721D9"/>
                </a:solidFill>
                <a:latin typeface="Eras Bold ITC" panose="020B0907030504020204" pitchFamily="34" charset="0"/>
                <a:ea typeface="康熙字典體" pitchFamily="2" charset="-120"/>
              </a:rPr>
              <a:t>The green space not only makes a neighborhood more enjoyable to walk through but also provides opportunities for social interaction.</a:t>
            </a:r>
            <a:endParaRPr lang="zh-CN" altLang="en-US"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35486792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5"/>
            <a:ext cx="12182270" cy="4994583"/>
          </a:xfrm>
          <a:prstGeom prst="rect">
            <a:avLst/>
          </a:prstGeom>
        </p:spPr>
      </p:pic>
    </p:spTree>
    <p:extLst>
      <p:ext uri="{BB962C8B-B14F-4D97-AF65-F5344CB8AC3E}">
        <p14:creationId xmlns:p14="http://schemas.microsoft.com/office/powerpoint/2010/main" val="50100610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4214"/>
            <a:ext cx="12182270" cy="499458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6099440" y="2618318"/>
            <a:ext cx="5583575"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95E27"/>
                </a:solidFill>
                <a:latin typeface="Eras Bold ITC" panose="020B0907030504020204" pitchFamily="34" charset="0"/>
                <a:ea typeface="康熙字典體" pitchFamily="2" charset="-120"/>
              </a:rPr>
              <a:t>s</a:t>
            </a:r>
            <a:r>
              <a:rPr lang="en-US" altLang="zh-CN" sz="2800" b="1" dirty="0" smtClean="0">
                <a:solidFill>
                  <a:srgbClr val="E95E27"/>
                </a:solidFill>
                <a:latin typeface="Eras Bold ITC" panose="020B0907030504020204" pitchFamily="34" charset="0"/>
                <a:ea typeface="康熙字典體" pitchFamily="2" charset="-120"/>
              </a:rPr>
              <a:t>hould be tidy, well-equipped  </a:t>
            </a:r>
            <a:endParaRPr lang="zh-CN" altLang="en-US" sz="2800" b="1" dirty="0">
              <a:solidFill>
                <a:srgbClr val="E95E27"/>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283525" y="3367022"/>
            <a:ext cx="9417246" cy="172220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ct val="130000"/>
              </a:lnSpc>
            </a:pPr>
            <a:r>
              <a:rPr lang="en-US" altLang="zh-CN" sz="2800" b="1" dirty="0">
                <a:solidFill>
                  <a:srgbClr val="E95E27"/>
                </a:solidFill>
                <a:latin typeface="Eras Bold ITC" panose="020B0907030504020204" pitchFamily="34" charset="0"/>
                <a:ea typeface="康熙字典體" pitchFamily="2" charset="-120"/>
              </a:rPr>
              <a:t>a</a:t>
            </a:r>
            <a:r>
              <a:rPr lang="en-US" altLang="zh-CN" sz="2800" b="1" dirty="0" smtClean="0">
                <a:solidFill>
                  <a:srgbClr val="E95E27"/>
                </a:solidFill>
                <a:latin typeface="Eras Bold ITC" panose="020B0907030504020204" pitchFamily="34" charset="0"/>
                <a:ea typeface="康熙字典體" pitchFamily="2" charset="-120"/>
              </a:rPr>
              <a:t>nd easily reachable. If people want to find a good neighborhood to live in, they should check out the qualities of the nearest park. </a:t>
            </a:r>
            <a:endParaRPr lang="zh-CN" altLang="en-US" sz="2800" b="1" dirty="0">
              <a:solidFill>
                <a:srgbClr val="E95E27"/>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118127314"/>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02</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Topic &amp; Outline</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16556"/>
            <a:ext cx="12182270" cy="4905355"/>
          </a:xfrm>
          <a:prstGeom prst="rect">
            <a:avLst/>
          </a:prstGeom>
        </p:spPr>
      </p:pic>
    </p:spTree>
    <p:extLst>
      <p:ext uri="{BB962C8B-B14F-4D97-AF65-F5344CB8AC3E}">
        <p14:creationId xmlns:p14="http://schemas.microsoft.com/office/powerpoint/2010/main" val="249910647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1412103"/>
            <a:ext cx="12400755" cy="5528447"/>
          </a:xfrm>
          <a:prstGeom prst="rect">
            <a:avLst/>
          </a:prstGeom>
        </p:spPr>
      </p:pic>
    </p:spTree>
    <p:extLst>
      <p:ext uri="{BB962C8B-B14F-4D97-AF65-F5344CB8AC3E}">
        <p14:creationId xmlns:p14="http://schemas.microsoft.com/office/powerpoint/2010/main" val="414152154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6"/>
            <a:ext cx="12391025" cy="6231234"/>
          </a:xfrm>
          <a:prstGeom prst="rect">
            <a:avLst/>
          </a:prstGeom>
        </p:spPr>
      </p:pic>
    </p:spTree>
    <p:extLst>
      <p:ext uri="{BB962C8B-B14F-4D97-AF65-F5344CB8AC3E}">
        <p14:creationId xmlns:p14="http://schemas.microsoft.com/office/powerpoint/2010/main" val="303950750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391025" cy="7146524"/>
          </a:xfrm>
          <a:prstGeom prst="rect">
            <a:avLst/>
          </a:prstGeom>
        </p:spPr>
      </p:pic>
    </p:spTree>
    <p:extLst>
      <p:ext uri="{BB962C8B-B14F-4D97-AF65-F5344CB8AC3E}">
        <p14:creationId xmlns:p14="http://schemas.microsoft.com/office/powerpoint/2010/main" val="36284972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2"/>
            <a:ext cx="12391025" cy="6858002"/>
          </a:xfrm>
          <a:prstGeom prst="rect">
            <a:avLst/>
          </a:prstGeom>
        </p:spPr>
      </p:pic>
    </p:spTree>
    <p:extLst>
      <p:ext uri="{BB962C8B-B14F-4D97-AF65-F5344CB8AC3E}">
        <p14:creationId xmlns:p14="http://schemas.microsoft.com/office/powerpoint/2010/main" val="145680882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82" y="-2"/>
            <a:ext cx="12404682" cy="6858002"/>
          </a:xfrm>
          <a:prstGeom prst="rect">
            <a:avLst/>
          </a:prstGeom>
        </p:spPr>
      </p:pic>
    </p:spTree>
    <p:extLst>
      <p:ext uri="{BB962C8B-B14F-4D97-AF65-F5344CB8AC3E}">
        <p14:creationId xmlns:p14="http://schemas.microsoft.com/office/powerpoint/2010/main" val="40882742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2345243"/>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72008"/>
            <a:ext cx="12182270" cy="3885991"/>
          </a:xfrm>
          <a:prstGeom prst="rect">
            <a:avLst/>
          </a:prstGeom>
        </p:spPr>
      </p:pic>
      <p:sp>
        <p:nvSpPr>
          <p:cNvPr id="11" name="圓角矩形 10"/>
          <p:cNvSpPr/>
          <p:nvPr/>
        </p:nvSpPr>
        <p:spPr>
          <a:xfrm>
            <a:off x="1888921" y="3651997"/>
            <a:ext cx="906011" cy="43622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908808" y="4223846"/>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888921" y="5419288"/>
            <a:ext cx="1273729" cy="528153"/>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908808" y="6083062"/>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7041160" y="4714994"/>
            <a:ext cx="4662880" cy="704294"/>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0518567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5"/>
            <a:ext cx="12391025" cy="6244552"/>
          </a:xfrm>
          <a:prstGeom prst="rect">
            <a:avLst/>
          </a:prstGeom>
        </p:spPr>
      </p:pic>
    </p:spTree>
    <p:extLst>
      <p:ext uri="{BB962C8B-B14F-4D97-AF65-F5344CB8AC3E}">
        <p14:creationId xmlns:p14="http://schemas.microsoft.com/office/powerpoint/2010/main" val="67788472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5"/>
            <a:ext cx="12391025" cy="6244552"/>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550289" y="5431569"/>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600" b="1" dirty="0">
                <a:solidFill>
                  <a:schemeClr val="accent5"/>
                </a:solidFill>
                <a:latin typeface="Eras Bold ITC" panose="020B0907030504020204" pitchFamily="34" charset="0"/>
                <a:ea typeface="康熙字典體" pitchFamily="2" charset="-120"/>
              </a:rPr>
              <a:t>A</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929504" y="2530050"/>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D</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6653254" y="781150"/>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E</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9634726" y="2352498"/>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C</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9634725" y="4785238"/>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B</a:t>
            </a:r>
            <a:endParaRPr lang="zh-CN" altLang="en-US" sz="3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54592891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2"/>
            <a:ext cx="12400755" cy="6858002"/>
          </a:xfrm>
          <a:prstGeom prst="rect">
            <a:avLst/>
          </a:prstGeom>
        </p:spPr>
      </p:pic>
    </p:spTree>
    <p:extLst>
      <p:ext uri="{BB962C8B-B14F-4D97-AF65-F5344CB8AC3E}">
        <p14:creationId xmlns:p14="http://schemas.microsoft.com/office/powerpoint/2010/main" val="278090468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400755" cy="6889072"/>
          </a:xfrm>
          <a:prstGeom prst="rect">
            <a:avLst/>
          </a:prstGeom>
        </p:spPr>
      </p:pic>
    </p:spTree>
    <p:extLst>
      <p:ext uri="{BB962C8B-B14F-4D97-AF65-F5344CB8AC3E}">
        <p14:creationId xmlns:p14="http://schemas.microsoft.com/office/powerpoint/2010/main" val="39752160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2"/>
            <a:ext cx="12400755" cy="6858002"/>
          </a:xfrm>
          <a:prstGeom prst="rect">
            <a:avLst/>
          </a:prstGeom>
        </p:spPr>
      </p:pic>
    </p:spTree>
    <p:extLst>
      <p:ext uri="{BB962C8B-B14F-4D97-AF65-F5344CB8AC3E}">
        <p14:creationId xmlns:p14="http://schemas.microsoft.com/office/powerpoint/2010/main" val="120838097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942"/>
            <a:ext cx="12400755" cy="6858942"/>
          </a:xfrm>
          <a:prstGeom prst="rect">
            <a:avLst/>
          </a:prstGeom>
        </p:spPr>
      </p:pic>
    </p:spTree>
    <p:extLst>
      <p:ext uri="{BB962C8B-B14F-4D97-AF65-F5344CB8AC3E}">
        <p14:creationId xmlns:p14="http://schemas.microsoft.com/office/powerpoint/2010/main" val="397287174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7"/>
            <a:ext cx="12400755" cy="6231233"/>
          </a:xfrm>
          <a:prstGeom prst="rect">
            <a:avLst/>
          </a:prstGeom>
        </p:spPr>
      </p:pic>
    </p:spTree>
    <p:extLst>
      <p:ext uri="{BB962C8B-B14F-4D97-AF65-F5344CB8AC3E}">
        <p14:creationId xmlns:p14="http://schemas.microsoft.com/office/powerpoint/2010/main" val="301244425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7"/>
            <a:ext cx="12400755" cy="623123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000526" y="2395406"/>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G</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6511212" y="754517"/>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F</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7561160" y="2098874"/>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I</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8002658" y="2876278"/>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H</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8694467" y="3936506"/>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E</a:t>
            </a:r>
            <a:endParaRPr lang="zh-CN" altLang="en-US" sz="3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68269831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0"/>
            <a:ext cx="12410485" cy="6858000"/>
          </a:xfrm>
          <a:prstGeom prst="rect">
            <a:avLst/>
          </a:prstGeom>
        </p:spPr>
      </p:pic>
    </p:spTree>
    <p:extLst>
      <p:ext uri="{BB962C8B-B14F-4D97-AF65-F5344CB8AC3E}">
        <p14:creationId xmlns:p14="http://schemas.microsoft.com/office/powerpoint/2010/main" val="182632227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5" y="626765"/>
            <a:ext cx="12400755" cy="5605359"/>
          </a:xfrm>
          <a:prstGeom prst="rect">
            <a:avLst/>
          </a:prstGeom>
        </p:spPr>
      </p:pic>
    </p:spTree>
    <p:extLst>
      <p:ext uri="{BB962C8B-B14F-4D97-AF65-F5344CB8AC3E}">
        <p14:creationId xmlns:p14="http://schemas.microsoft.com/office/powerpoint/2010/main" val="1079363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2345243"/>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72008"/>
            <a:ext cx="12182270" cy="3885991"/>
          </a:xfrm>
          <a:prstGeom prst="rect">
            <a:avLst/>
          </a:prstGeom>
        </p:spPr>
      </p:pic>
      <p:sp>
        <p:nvSpPr>
          <p:cNvPr id="12" name="圓角矩形 11"/>
          <p:cNvSpPr/>
          <p:nvPr/>
        </p:nvSpPr>
        <p:spPr>
          <a:xfrm>
            <a:off x="908808" y="4223846"/>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888921" y="5419288"/>
            <a:ext cx="1273729" cy="528153"/>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908808" y="6083062"/>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7041160" y="4714994"/>
            <a:ext cx="4662880" cy="704294"/>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5903483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622296"/>
            <a:ext cx="12391025" cy="6266776"/>
          </a:xfrm>
          <a:prstGeom prst="rect">
            <a:avLst/>
          </a:prstGeom>
        </p:spPr>
      </p:pic>
    </p:spTree>
    <p:extLst>
      <p:ext uri="{BB962C8B-B14F-4D97-AF65-F5344CB8AC3E}">
        <p14:creationId xmlns:p14="http://schemas.microsoft.com/office/powerpoint/2010/main" val="147384853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468817" cy="6933460"/>
          </a:xfrm>
          <a:prstGeom prst="rect">
            <a:avLst/>
          </a:prstGeom>
        </p:spPr>
      </p:pic>
    </p:spTree>
    <p:extLst>
      <p:ext uri="{BB962C8B-B14F-4D97-AF65-F5344CB8AC3E}">
        <p14:creationId xmlns:p14="http://schemas.microsoft.com/office/powerpoint/2010/main" val="338174668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1003176"/>
            <a:ext cx="12400755" cy="4909351"/>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Tree>
    <p:extLst>
      <p:ext uri="{BB962C8B-B14F-4D97-AF65-F5344CB8AC3E}">
        <p14:creationId xmlns:p14="http://schemas.microsoft.com/office/powerpoint/2010/main" val="387724309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468817" cy="6933460"/>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485565" y="901974"/>
            <a:ext cx="3083259" cy="49244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a:solidFill>
                  <a:schemeClr val="accent5"/>
                </a:solidFill>
                <a:latin typeface="Eras Bold ITC" panose="020B0907030504020204" pitchFamily="34" charset="0"/>
                <a:ea typeface="康熙字典體" pitchFamily="2" charset="-120"/>
              </a:rPr>
              <a:t>a</a:t>
            </a:r>
            <a:r>
              <a:rPr lang="en-US" altLang="zh-CN" sz="2600" b="1" dirty="0" smtClean="0">
                <a:solidFill>
                  <a:schemeClr val="accent5"/>
                </a:solidFill>
                <a:latin typeface="Eras Bold ITC" panose="020B0907030504020204" pitchFamily="34" charset="0"/>
                <a:ea typeface="康熙字典體" pitchFamily="2" charset="-120"/>
              </a:rPr>
              <a:t>nniversary sale </a:t>
            </a:r>
            <a:endParaRPr lang="zh-CN" altLang="en-US" sz="2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14786331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468817" cy="6933460"/>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485565" y="901974"/>
            <a:ext cx="3083259" cy="49244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a:solidFill>
                  <a:schemeClr val="accent5"/>
                </a:solidFill>
                <a:latin typeface="Eras Bold ITC" panose="020B0907030504020204" pitchFamily="34" charset="0"/>
                <a:ea typeface="康熙字典體" pitchFamily="2" charset="-120"/>
              </a:rPr>
              <a:t>a</a:t>
            </a:r>
            <a:r>
              <a:rPr lang="en-US" altLang="zh-CN" sz="2600" b="1" dirty="0" smtClean="0">
                <a:solidFill>
                  <a:schemeClr val="accent5"/>
                </a:solidFill>
                <a:latin typeface="Eras Bold ITC" panose="020B0907030504020204" pitchFamily="34" charset="0"/>
                <a:ea typeface="康熙字典體" pitchFamily="2" charset="-120"/>
              </a:rPr>
              <a:t>nniversary sale </a:t>
            </a:r>
            <a:endParaRPr lang="zh-CN" altLang="en-US" sz="26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26654" y="3142660"/>
            <a:ext cx="2639031" cy="1292662"/>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chemeClr val="accent5"/>
                </a:solidFill>
                <a:latin typeface="Eras Bold ITC" panose="020B0907030504020204" pitchFamily="34" charset="0"/>
                <a:ea typeface="康熙字典體" pitchFamily="2" charset="-120"/>
              </a:rPr>
              <a:t>Anna went shopping with her kids.</a:t>
            </a:r>
            <a:endParaRPr lang="zh-CN" altLang="en-US" sz="2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04212511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468817" cy="6933460"/>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485565" y="901974"/>
            <a:ext cx="3083259" cy="49244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a:solidFill>
                  <a:schemeClr val="accent5"/>
                </a:solidFill>
                <a:latin typeface="Eras Bold ITC" panose="020B0907030504020204" pitchFamily="34" charset="0"/>
                <a:ea typeface="康熙字典體" pitchFamily="2" charset="-120"/>
              </a:rPr>
              <a:t>a</a:t>
            </a:r>
            <a:r>
              <a:rPr lang="en-US" altLang="zh-CN" sz="2600" b="1" dirty="0" smtClean="0">
                <a:solidFill>
                  <a:schemeClr val="accent5"/>
                </a:solidFill>
                <a:latin typeface="Eras Bold ITC" panose="020B0907030504020204" pitchFamily="34" charset="0"/>
                <a:ea typeface="康熙字典體" pitchFamily="2" charset="-120"/>
              </a:rPr>
              <a:t>nniversary sale </a:t>
            </a:r>
            <a:endParaRPr lang="zh-CN" altLang="en-US" sz="26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26654" y="3142660"/>
            <a:ext cx="2639031" cy="1292662"/>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chemeClr val="accent5"/>
                </a:solidFill>
                <a:latin typeface="Eras Bold ITC" panose="020B0907030504020204" pitchFamily="34" charset="0"/>
                <a:ea typeface="康熙字典體" pitchFamily="2" charset="-120"/>
              </a:rPr>
              <a:t>Anna went shopping with her kids.</a:t>
            </a:r>
            <a:endParaRPr lang="zh-CN" altLang="en-US" sz="2600" b="1" dirty="0">
              <a:solidFill>
                <a:schemeClr val="accent5"/>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531436" y="3000616"/>
            <a:ext cx="2629018" cy="169277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chemeClr val="accent5"/>
                </a:solidFill>
                <a:latin typeface="Eras Bold ITC" panose="020B0907030504020204" pitchFamily="34" charset="0"/>
                <a:ea typeface="康熙字典體" pitchFamily="2" charset="-120"/>
              </a:rPr>
              <a:t>Shouting, pushing, excited, panicked</a:t>
            </a:r>
            <a:endParaRPr lang="zh-CN" altLang="en-US" sz="2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16742355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468817" cy="6933460"/>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485565" y="901974"/>
            <a:ext cx="3083259" cy="49244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a:solidFill>
                  <a:schemeClr val="accent5"/>
                </a:solidFill>
                <a:latin typeface="Eras Bold ITC" panose="020B0907030504020204" pitchFamily="34" charset="0"/>
                <a:ea typeface="康熙字典體" pitchFamily="2" charset="-120"/>
              </a:rPr>
              <a:t>a</a:t>
            </a:r>
            <a:r>
              <a:rPr lang="en-US" altLang="zh-CN" sz="2600" b="1" dirty="0" smtClean="0">
                <a:solidFill>
                  <a:schemeClr val="accent5"/>
                </a:solidFill>
                <a:latin typeface="Eras Bold ITC" panose="020B0907030504020204" pitchFamily="34" charset="0"/>
                <a:ea typeface="康熙字典體" pitchFamily="2" charset="-120"/>
              </a:rPr>
              <a:t>nniversary sale </a:t>
            </a:r>
            <a:endParaRPr lang="zh-CN" altLang="en-US" sz="26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26654" y="3142660"/>
            <a:ext cx="2639031" cy="1292662"/>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chemeClr val="accent5"/>
                </a:solidFill>
                <a:latin typeface="Eras Bold ITC" panose="020B0907030504020204" pitchFamily="34" charset="0"/>
                <a:ea typeface="康熙字典體" pitchFamily="2" charset="-120"/>
              </a:rPr>
              <a:t>Anna went shopping with her kids.</a:t>
            </a:r>
            <a:endParaRPr lang="zh-CN" altLang="en-US" sz="2600" b="1" dirty="0">
              <a:solidFill>
                <a:schemeClr val="accent5"/>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531436" y="3000616"/>
            <a:ext cx="2629018" cy="169277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chemeClr val="accent5"/>
                </a:solidFill>
                <a:latin typeface="Eras Bold ITC" panose="020B0907030504020204" pitchFamily="34" charset="0"/>
                <a:ea typeface="康熙字典體" pitchFamily="2" charset="-120"/>
              </a:rPr>
              <a:t>Shouting, pushing, excited, panicked</a:t>
            </a:r>
            <a:endParaRPr lang="zh-CN" altLang="en-US" sz="2600"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1672091" y="5256616"/>
            <a:ext cx="3503592" cy="156966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People fought for special deals offered to the first hundred customers. </a:t>
            </a:r>
            <a:endParaRPr lang="zh-CN" altLang="en-US"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67534278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468817" cy="6933460"/>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485565" y="901974"/>
            <a:ext cx="3083259" cy="49244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a:solidFill>
                  <a:schemeClr val="accent5"/>
                </a:solidFill>
                <a:latin typeface="Eras Bold ITC" panose="020B0907030504020204" pitchFamily="34" charset="0"/>
                <a:ea typeface="康熙字典體" pitchFamily="2" charset="-120"/>
              </a:rPr>
              <a:t>a</a:t>
            </a:r>
            <a:r>
              <a:rPr lang="en-US" altLang="zh-CN" sz="2600" b="1" dirty="0" smtClean="0">
                <a:solidFill>
                  <a:schemeClr val="accent5"/>
                </a:solidFill>
                <a:latin typeface="Eras Bold ITC" panose="020B0907030504020204" pitchFamily="34" charset="0"/>
                <a:ea typeface="康熙字典體" pitchFamily="2" charset="-120"/>
              </a:rPr>
              <a:t>nniversary sale </a:t>
            </a:r>
            <a:endParaRPr lang="zh-CN" altLang="en-US" sz="26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26654" y="3142660"/>
            <a:ext cx="2639031" cy="1292662"/>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chemeClr val="accent5"/>
                </a:solidFill>
                <a:latin typeface="Eras Bold ITC" panose="020B0907030504020204" pitchFamily="34" charset="0"/>
                <a:ea typeface="康熙字典體" pitchFamily="2" charset="-120"/>
              </a:rPr>
              <a:t>Anna went shopping with her kids.</a:t>
            </a:r>
            <a:endParaRPr lang="zh-CN" altLang="en-US" sz="2600" b="1" dirty="0">
              <a:solidFill>
                <a:schemeClr val="accent5"/>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531436" y="3000616"/>
            <a:ext cx="2629018" cy="169277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chemeClr val="accent5"/>
                </a:solidFill>
                <a:latin typeface="Eras Bold ITC" panose="020B0907030504020204" pitchFamily="34" charset="0"/>
                <a:ea typeface="康熙字典體" pitchFamily="2" charset="-120"/>
              </a:rPr>
              <a:t>Shouting, pushing, excited, panicked</a:t>
            </a:r>
            <a:endParaRPr lang="zh-CN" altLang="en-US" sz="2600"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1672091" y="5256616"/>
            <a:ext cx="3503592" cy="156966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5"/>
                </a:solidFill>
                <a:latin typeface="Eras Bold ITC" panose="020B0907030504020204" pitchFamily="34" charset="0"/>
                <a:ea typeface="康熙字典體" pitchFamily="2" charset="-120"/>
              </a:rPr>
              <a:t>People fought for special deals offered to the first hundred customers. </a:t>
            </a:r>
            <a:endParaRPr lang="zh-CN" altLang="en-US" b="1" dirty="0">
              <a:solidFill>
                <a:schemeClr val="accent5"/>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6143347" y="5453707"/>
            <a:ext cx="4643021" cy="1292662"/>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chemeClr val="accent5"/>
                </a:solidFill>
                <a:latin typeface="Eras Bold ITC" panose="020B0907030504020204" pitchFamily="34" charset="0"/>
                <a:ea typeface="康熙字典體" pitchFamily="2" charset="-120"/>
              </a:rPr>
              <a:t>Anna lost her kids in the crowd. She ran around looking for them. </a:t>
            </a:r>
            <a:endParaRPr lang="zh-CN" altLang="en-US" sz="2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02346809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626767"/>
            <a:ext cx="12410485" cy="6231233"/>
          </a:xfrm>
          <a:prstGeom prst="rect">
            <a:avLst/>
          </a:prstGeom>
        </p:spPr>
      </p:pic>
    </p:spTree>
    <p:extLst>
      <p:ext uri="{BB962C8B-B14F-4D97-AF65-F5344CB8AC3E}">
        <p14:creationId xmlns:p14="http://schemas.microsoft.com/office/powerpoint/2010/main" val="357148312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5"/>
            <a:ext cx="12400755" cy="6313786"/>
          </a:xfrm>
          <a:prstGeom prst="rect">
            <a:avLst/>
          </a:prstGeom>
        </p:spPr>
      </p:pic>
    </p:spTree>
    <p:extLst>
      <p:ext uri="{BB962C8B-B14F-4D97-AF65-F5344CB8AC3E}">
        <p14:creationId xmlns:p14="http://schemas.microsoft.com/office/powerpoint/2010/main" val="4023808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2345243"/>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72008"/>
            <a:ext cx="12182270" cy="3885991"/>
          </a:xfrm>
          <a:prstGeom prst="rect">
            <a:avLst/>
          </a:prstGeom>
        </p:spPr>
      </p:pic>
      <p:sp>
        <p:nvSpPr>
          <p:cNvPr id="13" name="圓角矩形 12"/>
          <p:cNvSpPr/>
          <p:nvPr/>
        </p:nvSpPr>
        <p:spPr>
          <a:xfrm>
            <a:off x="1888921" y="5419288"/>
            <a:ext cx="1273729" cy="528153"/>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908808" y="6083062"/>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7954149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spTree>
    <p:extLst>
      <p:ext uri="{BB962C8B-B14F-4D97-AF65-F5344CB8AC3E}">
        <p14:creationId xmlns:p14="http://schemas.microsoft.com/office/powerpoint/2010/main" val="163267092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05923"/>
            <a:ext cx="12400755" cy="5022520"/>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a:extLst>
              <a:ext uri="{28A0092B-C50C-407E-A947-70E740481C1C}">
                <a14:useLocalDpi xmlns:a14="http://schemas.microsoft.com/office/drawing/2010/main" val="0"/>
              </a:ext>
            </a:extLst>
          </a:blip>
          <a:srcRect t="9156" b="18313"/>
          <a:stretch/>
        </p:blipFill>
        <p:spPr>
          <a:xfrm>
            <a:off x="8222678" y="3986074"/>
            <a:ext cx="3959592" cy="2871926"/>
          </a:xfrm>
          <a:prstGeom prst="rect">
            <a:avLst/>
          </a:prstGeom>
        </p:spPr>
      </p:pic>
    </p:spTree>
    <p:extLst>
      <p:ext uri="{BB962C8B-B14F-4D97-AF65-F5344CB8AC3E}">
        <p14:creationId xmlns:p14="http://schemas.microsoft.com/office/powerpoint/2010/main" val="296505790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626767"/>
            <a:ext cx="12410485" cy="623123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066444" y="2233625"/>
            <a:ext cx="6731980" cy="1938992"/>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chemeClr val="accent5"/>
                </a:solidFill>
                <a:latin typeface="Eras Bold ITC" panose="020B0907030504020204" pitchFamily="34" charset="0"/>
                <a:ea typeface="康熙字典體" pitchFamily="2" charset="-120"/>
              </a:rPr>
              <a:t>Anna and her kids were standing in the crowd in front of a department store. It was the first day of the anniversary sale.  </a:t>
            </a:r>
            <a:endParaRPr lang="zh-CN" altLang="en-US" sz="30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90964999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626767"/>
            <a:ext cx="12410485" cy="623123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066444" y="2233625"/>
            <a:ext cx="6731980" cy="1938992"/>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chemeClr val="accent5"/>
                </a:solidFill>
                <a:latin typeface="Eras Bold ITC" panose="020B0907030504020204" pitchFamily="34" charset="0"/>
                <a:ea typeface="康熙字典體" pitchFamily="2" charset="-120"/>
              </a:rPr>
              <a:t>Anna and her kids were standing in the crowd in front of a department store. It was the first day of the anniversary sale.  </a:t>
            </a:r>
            <a:endParaRPr lang="zh-CN" altLang="en-US" sz="30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5023532" y="4481164"/>
            <a:ext cx="6731980" cy="1938992"/>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chemeClr val="accent6">
                    <a:lumMod val="75000"/>
                  </a:schemeClr>
                </a:solidFill>
                <a:latin typeface="Eras Bold ITC" panose="020B0907030504020204" pitchFamily="34" charset="0"/>
                <a:ea typeface="康熙字典體" pitchFamily="2" charset="-120"/>
              </a:rPr>
              <a:t>The moment the doors were open, the crowd rushed through the doors. Soon the first floor was filled with hundreds of people. </a:t>
            </a:r>
            <a:endParaRPr lang="zh-CN" altLang="en-US" sz="3000" b="1" dirty="0">
              <a:solidFill>
                <a:schemeClr val="accent6">
                  <a:lumMod val="75000"/>
                </a:schemeClr>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79021131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400755" cy="6940551"/>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3542189" y="723876"/>
            <a:ext cx="8134557" cy="570252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lnSpc>
                <a:spcPts val="4000"/>
              </a:lnSpc>
            </a:pPr>
            <a:r>
              <a:rPr lang="en-US" altLang="zh-CN" sz="3000" b="1" dirty="0" smtClean="0">
                <a:solidFill>
                  <a:schemeClr val="accent5"/>
                </a:solidFill>
                <a:latin typeface="Eras Bold ITC" panose="020B0907030504020204" pitchFamily="34" charset="0"/>
                <a:ea typeface="康熙字典體" pitchFamily="2" charset="-120"/>
              </a:rPr>
              <a:t>In the cosmetics section, salesmen and saleswomen were shouting, and customers were pushing one another. Anna was one of them. She wanted to be one of the first hundred customers to get the special deal. She was so excited that she didn’t realize her kids were no longer by her side. When she finally had what she wanted in hand and couldn’t see her kids, she panicked. Anna ran around, looking for her kids.</a:t>
            </a:r>
            <a:endParaRPr lang="zh-CN" altLang="en-US" sz="30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64742260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193347" y="1141113"/>
            <a:ext cx="6731980" cy="270843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400" b="1" dirty="0" smtClean="0">
                <a:solidFill>
                  <a:schemeClr val="accent5"/>
                </a:solidFill>
                <a:latin typeface="Eras Bold ITC" panose="020B0907030504020204" pitchFamily="34" charset="0"/>
                <a:ea typeface="康熙字典體" pitchFamily="2" charset="-120"/>
              </a:rPr>
              <a:t>Suddenly, she heard the broadcast announcing that two lost children had been found and taken to the information center.</a:t>
            </a:r>
            <a:endParaRPr lang="zh-CN" altLang="en-US" sz="34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45445756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1"/>
            <a:ext cx="12400755" cy="6858002"/>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193347" y="626208"/>
            <a:ext cx="6731980" cy="270843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400" b="1" dirty="0" smtClean="0">
                <a:solidFill>
                  <a:schemeClr val="accent5"/>
                </a:solidFill>
                <a:latin typeface="Eras Bold ITC" panose="020B0907030504020204" pitchFamily="34" charset="0"/>
                <a:ea typeface="康熙字典體" pitchFamily="2" charset="-120"/>
              </a:rPr>
              <a:t>Suddenly, she heard the broadcast announcing that two lost children had been found and taken to the information center.</a:t>
            </a:r>
            <a:endParaRPr lang="zh-CN" altLang="en-US" sz="34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5166713" y="3575636"/>
            <a:ext cx="6418645" cy="295465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100" b="1" dirty="0" smtClean="0">
                <a:solidFill>
                  <a:schemeClr val="accent6">
                    <a:lumMod val="75000"/>
                  </a:schemeClr>
                </a:solidFill>
                <a:latin typeface="Eras Bold ITC" panose="020B0907030504020204" pitchFamily="34" charset="0"/>
                <a:ea typeface="康熙字典體" pitchFamily="2" charset="-120"/>
              </a:rPr>
              <a:t>Anna ran to the information center and to her relief, the kids were safe and sound. She was happy to get her kids back and learned to be more careful next time.</a:t>
            </a:r>
            <a:endParaRPr lang="zh-CN" altLang="en-US" sz="3100" b="1" dirty="0">
              <a:solidFill>
                <a:schemeClr val="accent6">
                  <a:lumMod val="75000"/>
                </a:schemeClr>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605919880"/>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0" y="0"/>
            <a:ext cx="11837293" cy="6858000"/>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6" b="18313"/>
          <a:stretch/>
        </p:blipFill>
        <p:spPr>
          <a:xfrm>
            <a:off x="9990494" y="5268286"/>
            <a:ext cx="2191776" cy="1589714"/>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Tree>
    <p:extLst>
      <p:ext uri="{BB962C8B-B14F-4D97-AF65-F5344CB8AC3E}">
        <p14:creationId xmlns:p14="http://schemas.microsoft.com/office/powerpoint/2010/main" val="402611257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83" y="709318"/>
            <a:ext cx="12424253" cy="6231233"/>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6" b="18313"/>
          <a:stretch/>
        </p:blipFill>
        <p:spPr>
          <a:xfrm>
            <a:off x="8944829" y="4509856"/>
            <a:ext cx="3237441" cy="2348144"/>
          </a:xfrm>
          <a:prstGeom prst="rect">
            <a:avLst/>
          </a:prstGeom>
        </p:spPr>
      </p:pic>
    </p:spTree>
    <p:extLst>
      <p:ext uri="{BB962C8B-B14F-4D97-AF65-F5344CB8AC3E}">
        <p14:creationId xmlns:p14="http://schemas.microsoft.com/office/powerpoint/2010/main" val="322988524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4"/>
            <a:ext cx="12391025" cy="6231236"/>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a:extLst>
              <a:ext uri="{28A0092B-C50C-407E-A947-70E740481C1C}">
                <a14:useLocalDpi xmlns:a14="http://schemas.microsoft.com/office/drawing/2010/main" val="0"/>
              </a:ext>
            </a:extLst>
          </a:blip>
          <a:srcRect t="9156" b="18313"/>
          <a:stretch/>
        </p:blipFill>
        <p:spPr>
          <a:xfrm>
            <a:off x="8577633" y="4243526"/>
            <a:ext cx="3604637" cy="2614474"/>
          </a:xfrm>
          <a:prstGeom prst="rect">
            <a:avLst/>
          </a:prstGeom>
        </p:spPr>
      </p:pic>
    </p:spTree>
    <p:extLst>
      <p:ext uri="{BB962C8B-B14F-4D97-AF65-F5344CB8AC3E}">
        <p14:creationId xmlns:p14="http://schemas.microsoft.com/office/powerpoint/2010/main" val="1399494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2345243"/>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72008"/>
            <a:ext cx="12182270" cy="3885991"/>
          </a:xfrm>
          <a:prstGeom prst="rect">
            <a:avLst/>
          </a:prstGeom>
        </p:spPr>
      </p:pic>
      <p:sp>
        <p:nvSpPr>
          <p:cNvPr id="14" name="圓角矩形 13"/>
          <p:cNvSpPr/>
          <p:nvPr/>
        </p:nvSpPr>
        <p:spPr>
          <a:xfrm>
            <a:off x="908808" y="6083062"/>
            <a:ext cx="10795232" cy="49114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6593995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4"/>
            <a:ext cx="12400755" cy="6231235"/>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6" b="18313"/>
          <a:stretch/>
        </p:blipFill>
        <p:spPr>
          <a:xfrm>
            <a:off x="8724511" y="4350058"/>
            <a:ext cx="3457759" cy="2507942"/>
          </a:xfrm>
          <a:prstGeom prst="rect">
            <a:avLst/>
          </a:prstGeom>
        </p:spPr>
      </p:pic>
    </p:spTree>
    <p:extLst>
      <p:ext uri="{BB962C8B-B14F-4D97-AF65-F5344CB8AC3E}">
        <p14:creationId xmlns:p14="http://schemas.microsoft.com/office/powerpoint/2010/main" val="82978721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6"/>
            <a:ext cx="12391025" cy="6231234"/>
          </a:xfrm>
          <a:prstGeom prst="rect">
            <a:avLst/>
          </a:prstGeom>
        </p:spPr>
      </p:pic>
    </p:spTree>
    <p:extLst>
      <p:ext uri="{BB962C8B-B14F-4D97-AF65-F5344CB8AC3E}">
        <p14:creationId xmlns:p14="http://schemas.microsoft.com/office/powerpoint/2010/main" val="3072205432"/>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12400755" cy="6858002"/>
          </a:xfrm>
          <a:prstGeom prst="rect">
            <a:avLst/>
          </a:prstGeom>
        </p:spPr>
      </p:pic>
    </p:spTree>
    <p:extLst>
      <p:ext uri="{BB962C8B-B14F-4D97-AF65-F5344CB8AC3E}">
        <p14:creationId xmlns:p14="http://schemas.microsoft.com/office/powerpoint/2010/main" val="199941955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5"/>
            <a:ext cx="12391025" cy="6231235"/>
          </a:xfrm>
          <a:prstGeom prst="rect">
            <a:avLst/>
          </a:prstGeom>
        </p:spPr>
      </p:pic>
    </p:spTree>
    <p:extLst>
      <p:ext uri="{BB962C8B-B14F-4D97-AF65-F5344CB8AC3E}">
        <p14:creationId xmlns:p14="http://schemas.microsoft.com/office/powerpoint/2010/main" val="322404915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12400755" cy="6858002"/>
          </a:xfrm>
          <a:prstGeom prst="rect">
            <a:avLst/>
          </a:prstGeom>
        </p:spPr>
      </p:pic>
    </p:spTree>
    <p:extLst>
      <p:ext uri="{BB962C8B-B14F-4D97-AF65-F5344CB8AC3E}">
        <p14:creationId xmlns:p14="http://schemas.microsoft.com/office/powerpoint/2010/main" val="2565721132"/>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4"/>
            <a:ext cx="12391026" cy="6231235"/>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6" b="18313"/>
          <a:stretch/>
        </p:blipFill>
        <p:spPr>
          <a:xfrm>
            <a:off x="9851702" y="5167618"/>
            <a:ext cx="2330568" cy="1690382"/>
          </a:xfrm>
          <a:prstGeom prst="rect">
            <a:avLst/>
          </a:prstGeom>
        </p:spPr>
      </p:pic>
    </p:spTree>
    <p:extLst>
      <p:ext uri="{BB962C8B-B14F-4D97-AF65-F5344CB8AC3E}">
        <p14:creationId xmlns:p14="http://schemas.microsoft.com/office/powerpoint/2010/main" val="170662959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052941" y="1281834"/>
            <a:ext cx="8986972" cy="472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One sunny afternoon, while enjoying a peaceful walk in the city, I found the sole of my shoe detached from the rest. Realizing the shoe was irreparable, I had no choice but to purchase a new pair. </a:t>
            </a:r>
            <a:endParaRPr lang="en-US" altLang="zh-CN"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2-1</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142722438"/>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052941" y="1281834"/>
            <a:ext cx="8986972" cy="395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That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night, while I browsed stores online, I stumbled upon a post in a social media community, where someone was selling the hottest NB sneakers for an incredible NT$1,999. </a:t>
            </a:r>
            <a:endParaRPr lang="en-US" altLang="zh-CN"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2-2</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23041159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052941" y="1281834"/>
            <a:ext cx="8986972" cy="472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This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was way cheaper than the NT$3,999 price I had seen in a physical store. Tempted by the opportunity to own fantastic shoes without denting my wallet, I ordered a pair without a second thought.</a:t>
            </a:r>
            <a:endParaRPr lang="en-US" altLang="zh-CN"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2-3</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02562028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052941" y="1281834"/>
            <a:ext cx="9240872" cy="395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Days later, the much-anticipated shoes arrived. My excitement turned into disbelief, though, as I discovered the “B” in the logo was reversed—a clear sign of counterfeit merchandise.</a:t>
            </a:r>
            <a:endParaRPr lang="en-US" altLang="zh-CN"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2-4</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608656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2345243"/>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72008"/>
            <a:ext cx="12182270" cy="3885991"/>
          </a:xfrm>
          <a:prstGeom prst="rect">
            <a:avLst/>
          </a:prstGeom>
        </p:spPr>
      </p:pic>
    </p:spTree>
    <p:extLst>
      <p:ext uri="{BB962C8B-B14F-4D97-AF65-F5344CB8AC3E}">
        <p14:creationId xmlns:p14="http://schemas.microsoft.com/office/powerpoint/2010/main" val="157916966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828800" y="963052"/>
            <a:ext cx="9378893" cy="549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Refusing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to accept this situation passively, I gathered evidence and began sending complaint messages to the seller. Nevertheless, my efforts were in vain because the scammer seemed to disappear without a trace, and the account was terminated. </a:t>
            </a:r>
            <a:endParaRPr lang="en-US" altLang="zh-CN"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2-5</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050644248"/>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889234" y="779165"/>
            <a:ext cx="11074552" cy="598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2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It </a:t>
            </a:r>
            <a:r>
              <a:rPr lang="en-US" altLang="zh-TW" sz="42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appeared that there was no way to get my money returned. I shared my experience online and discovered that many others had also been deceived by the same seller. To prevent more people from falling for the same trick, I began sharing tips on how to identify scams and encouraged the victims to stand up for their rights. </a:t>
            </a:r>
            <a:endParaRPr lang="en-US" altLang="zh-CN" sz="42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394282" y="123852"/>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2-6</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23231680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052941" y="1281834"/>
            <a:ext cx="8986972" cy="472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This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experience taught me a harsh lesson about the importance of being extra cautious and the pitfalls of irresistible deals. If an online deal seems too good to be true, it probably is.</a:t>
            </a:r>
            <a:endParaRPr lang="en-US" altLang="zh-CN"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 ~ 2-7</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84186964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4"/>
            <a:ext cx="12400755" cy="6313787"/>
          </a:xfrm>
          <a:prstGeom prst="rect">
            <a:avLst/>
          </a:prstGeom>
        </p:spPr>
      </p:pic>
    </p:spTree>
    <p:extLst>
      <p:ext uri="{BB962C8B-B14F-4D97-AF65-F5344CB8AC3E}">
        <p14:creationId xmlns:p14="http://schemas.microsoft.com/office/powerpoint/2010/main" val="3773173898"/>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626765"/>
            <a:ext cx="12391025" cy="6231235"/>
          </a:xfrm>
          <a:prstGeom prst="rect">
            <a:avLst/>
          </a:prstGeom>
        </p:spPr>
      </p:pic>
    </p:spTree>
    <p:extLst>
      <p:ext uri="{BB962C8B-B14F-4D97-AF65-F5344CB8AC3E}">
        <p14:creationId xmlns:p14="http://schemas.microsoft.com/office/powerpoint/2010/main" val="1135321124"/>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400755" cy="6858000"/>
          </a:xfrm>
          <a:prstGeom prst="rect">
            <a:avLst/>
          </a:prstGeom>
        </p:spPr>
      </p:pic>
    </p:spTree>
    <p:extLst>
      <p:ext uri="{BB962C8B-B14F-4D97-AF65-F5344CB8AC3E}">
        <p14:creationId xmlns:p14="http://schemas.microsoft.com/office/powerpoint/2010/main" val="157194153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0"/>
            <a:ext cx="12400755" cy="6858000"/>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3855306" y="4215329"/>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600" b="1" dirty="0">
                <a:solidFill>
                  <a:schemeClr val="accent5"/>
                </a:solidFill>
                <a:latin typeface="Eras Bold ITC" panose="020B0907030504020204" pitchFamily="34" charset="0"/>
                <a:ea typeface="康熙字典體" pitchFamily="2" charset="-120"/>
              </a:rPr>
              <a:t>A</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3855306" y="4989165"/>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C</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3855305" y="5841422"/>
            <a:ext cx="620785"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a:solidFill>
                  <a:schemeClr val="accent5"/>
                </a:solidFill>
                <a:latin typeface="Eras Bold ITC" panose="020B0907030504020204" pitchFamily="34" charset="0"/>
                <a:ea typeface="康熙字典體" pitchFamily="2" charset="-120"/>
              </a:rPr>
              <a:t>B</a:t>
            </a:r>
            <a:endParaRPr lang="zh-CN" altLang="en-US" sz="3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807522616"/>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2"/>
            <a:ext cx="12400755" cy="6951218"/>
          </a:xfrm>
          <a:prstGeom prst="rect">
            <a:avLst/>
          </a:prstGeom>
        </p:spPr>
      </p:pic>
    </p:spTree>
    <p:extLst>
      <p:ext uri="{BB962C8B-B14F-4D97-AF65-F5344CB8AC3E}">
        <p14:creationId xmlns:p14="http://schemas.microsoft.com/office/powerpoint/2010/main" val="340655480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85" y="-2"/>
            <a:ext cx="12400755" cy="6951218"/>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3166623" y="3787216"/>
            <a:ext cx="8001487" cy="107721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Bottled water also contributes to global warming.</a:t>
            </a:r>
            <a:endParaRPr lang="zh-CN" altLang="en-US" sz="32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477314300"/>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85" y="-2"/>
            <a:ext cx="12400755" cy="6951218"/>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3166623" y="3787216"/>
            <a:ext cx="8001487" cy="107721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Bottled water also contributes to global warming.</a:t>
            </a:r>
            <a:endParaRPr lang="zh-CN" altLang="en-US" sz="32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689934" y="4960547"/>
            <a:ext cx="9028589" cy="107721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Tons of carbon dioxide are generated by the production of plastic for bottled water.</a:t>
            </a:r>
            <a:endParaRPr lang="zh-CN" altLang="en-US" sz="32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145123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26503"/>
          </a:xfrm>
          <a:prstGeom prst="rect">
            <a:avLst/>
          </a:prstGeom>
        </p:spPr>
      </p:pic>
      <p:sp>
        <p:nvSpPr>
          <p:cNvPr id="9" name="圓角矩形 8"/>
          <p:cNvSpPr/>
          <p:nvPr/>
        </p:nvSpPr>
        <p:spPr>
          <a:xfrm>
            <a:off x="2652319" y="2055303"/>
            <a:ext cx="1558954" cy="528153"/>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10168855" y="1791226"/>
            <a:ext cx="1617677" cy="60802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695974" y="3649211"/>
            <a:ext cx="1592510" cy="6123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2931674" y="4703548"/>
            <a:ext cx="1556436" cy="6123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5640198" y="4703548"/>
            <a:ext cx="1549167" cy="6123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194033" y="5934676"/>
            <a:ext cx="1591112"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5398315" y="5847127"/>
            <a:ext cx="1547769" cy="587229"/>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6603325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85" y="-2"/>
            <a:ext cx="12400755" cy="6951218"/>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3166624" y="3787216"/>
            <a:ext cx="7184740" cy="107721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chemeClr val="accent6"/>
                </a:solidFill>
                <a:latin typeface="Eras Bold ITC" panose="020B0907030504020204" pitchFamily="34" charset="0"/>
                <a:ea typeface="康熙字典體" pitchFamily="2" charset="-120"/>
              </a:rPr>
              <a:t>Bottled water is also harmful to our environment.</a:t>
            </a:r>
            <a:endParaRPr lang="zh-CN" altLang="en-US" sz="3200" b="1" dirty="0">
              <a:solidFill>
                <a:schemeClr val="accent6"/>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54087103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85" y="-2"/>
            <a:ext cx="12400755" cy="6951218"/>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3166624" y="3787216"/>
            <a:ext cx="7184740" cy="107721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chemeClr val="accent6"/>
                </a:solidFill>
                <a:latin typeface="Eras Bold ITC" panose="020B0907030504020204" pitchFamily="34" charset="0"/>
                <a:ea typeface="康熙字典體" pitchFamily="2" charset="-120"/>
              </a:rPr>
              <a:t>Bottled water is also harmful to our environment.</a:t>
            </a:r>
            <a:endParaRPr lang="zh-CN" altLang="en-US" sz="3200" b="1" dirty="0">
              <a:solidFill>
                <a:schemeClr val="accent6"/>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618909" y="5003458"/>
            <a:ext cx="9010835" cy="892552"/>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a:solidFill>
                  <a:schemeClr val="accent6"/>
                </a:solidFill>
                <a:latin typeface="Eras Bold ITC" panose="020B0907030504020204" pitchFamily="34" charset="0"/>
                <a:ea typeface="康熙字典體" pitchFamily="2" charset="-120"/>
              </a:rPr>
              <a:t>Bottled water produces an incredible amount of solid waste. Most of the bottles used are not recycled.</a:t>
            </a:r>
            <a:endParaRPr lang="zh-CN" altLang="en-US" sz="2600" b="1" dirty="0">
              <a:solidFill>
                <a:schemeClr val="accent6"/>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836146957"/>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5"/>
            <a:ext cx="12400755" cy="6313786"/>
          </a:xfrm>
          <a:prstGeom prst="rect">
            <a:avLst/>
          </a:prstGeom>
        </p:spPr>
      </p:pic>
    </p:spTree>
    <p:extLst>
      <p:ext uri="{BB962C8B-B14F-4D97-AF65-F5344CB8AC3E}">
        <p14:creationId xmlns:p14="http://schemas.microsoft.com/office/powerpoint/2010/main" val="367779024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91" y="0"/>
            <a:ext cx="11521203" cy="6858000"/>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a:extLst>
              <a:ext uri="{28A0092B-C50C-407E-A947-70E740481C1C}">
                <a14:useLocalDpi xmlns:a14="http://schemas.microsoft.com/office/drawing/2010/main" val="0"/>
              </a:ext>
            </a:extLst>
          </a:blip>
          <a:srcRect t="9156" b="18313"/>
          <a:stretch/>
        </p:blipFill>
        <p:spPr>
          <a:xfrm>
            <a:off x="6854977" y="3638475"/>
            <a:ext cx="4757015" cy="3219525"/>
          </a:xfrm>
          <a:prstGeom prst="rect">
            <a:avLst/>
          </a:prstGeom>
        </p:spPr>
      </p:pic>
    </p:spTree>
    <p:extLst>
      <p:ext uri="{BB962C8B-B14F-4D97-AF65-F5344CB8AC3E}">
        <p14:creationId xmlns:p14="http://schemas.microsoft.com/office/powerpoint/2010/main" val="972642227"/>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11512298" cy="6858000"/>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a:extLst>
              <a:ext uri="{28A0092B-C50C-407E-A947-70E740481C1C}">
                <a14:useLocalDpi xmlns:a14="http://schemas.microsoft.com/office/drawing/2010/main" val="0"/>
              </a:ext>
            </a:extLst>
          </a:blip>
          <a:srcRect t="9156" b="18313"/>
          <a:stretch/>
        </p:blipFill>
        <p:spPr>
          <a:xfrm>
            <a:off x="7941161" y="3781886"/>
            <a:ext cx="4241109" cy="3076113"/>
          </a:xfrm>
          <a:prstGeom prst="rect">
            <a:avLst/>
          </a:prstGeom>
        </p:spPr>
      </p:pic>
    </p:spTree>
    <p:extLst>
      <p:ext uri="{BB962C8B-B14F-4D97-AF65-F5344CB8AC3E}">
        <p14:creationId xmlns:p14="http://schemas.microsoft.com/office/powerpoint/2010/main" val="1762158482"/>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626764"/>
            <a:ext cx="12400755" cy="6231236"/>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396971" y="2596226"/>
            <a:ext cx="9259409" cy="175432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5"/>
                </a:solidFill>
                <a:latin typeface="Eras Bold ITC" panose="020B0907030504020204" pitchFamily="34" charset="0"/>
                <a:ea typeface="康熙字典體" pitchFamily="2" charset="-120"/>
              </a:rPr>
              <a:t>If I had to choose one out of these three activities, I would hold an outdoor concert for my community.</a:t>
            </a:r>
            <a:endParaRPr lang="zh-CN" altLang="en-US" sz="36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9123348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626764"/>
            <a:ext cx="12400755" cy="6231236"/>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396971" y="2613982"/>
            <a:ext cx="9259409" cy="175432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5"/>
                </a:solidFill>
                <a:latin typeface="Eras Bold ITC" panose="020B0907030504020204" pitchFamily="34" charset="0"/>
                <a:ea typeface="康熙字典體" pitchFamily="2" charset="-120"/>
              </a:rPr>
              <a:t>If I had to choose one out of these three activities, I would hold an outdoor concert for my community.</a:t>
            </a:r>
            <a:endParaRPr lang="zh-CN" altLang="en-US" sz="3600" b="1" dirty="0">
              <a:solidFill>
                <a:schemeClr val="accent5"/>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396971" y="4712448"/>
            <a:ext cx="8549196" cy="1200329"/>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2"/>
                </a:solidFill>
                <a:latin typeface="Eras Bold ITC" panose="020B0907030504020204" pitchFamily="34" charset="0"/>
                <a:ea typeface="康熙字典體" pitchFamily="2" charset="-120"/>
              </a:rPr>
              <a:t>Music has the magic power to soothe and unite people.</a:t>
            </a:r>
            <a:endParaRPr lang="zh-CN" altLang="en-US" sz="3600" b="1" dirty="0">
              <a:solidFill>
                <a:schemeClr val="accent2"/>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981780375"/>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8"/>
            <a:ext cx="12468817" cy="6244549"/>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352582" y="1267909"/>
            <a:ext cx="9241655" cy="270843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400" b="1" dirty="0" smtClean="0">
                <a:solidFill>
                  <a:schemeClr val="accent6">
                    <a:lumMod val="75000"/>
                  </a:schemeClr>
                </a:solidFill>
                <a:latin typeface="Eras Bold ITC" panose="020B0907030504020204" pitchFamily="34" charset="0"/>
                <a:ea typeface="康熙字典體" pitchFamily="2" charset="-120"/>
              </a:rPr>
              <a:t>When listening to music at an outdoor concert, people feel relaxed. The atmosphere helps community residents socialize and bond with each other.</a:t>
            </a:r>
            <a:endParaRPr lang="zh-CN" altLang="en-US" sz="3400" b="1" dirty="0">
              <a:solidFill>
                <a:schemeClr val="accent6">
                  <a:lumMod val="75000"/>
                </a:schemeClr>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435611533"/>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8"/>
            <a:ext cx="12468817" cy="6244549"/>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352582" y="1267909"/>
            <a:ext cx="9241655" cy="270843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400" b="1" dirty="0" smtClean="0">
                <a:solidFill>
                  <a:schemeClr val="accent6">
                    <a:lumMod val="75000"/>
                  </a:schemeClr>
                </a:solidFill>
                <a:latin typeface="Eras Bold ITC" panose="020B0907030504020204" pitchFamily="34" charset="0"/>
                <a:ea typeface="康熙字典體" pitchFamily="2" charset="-120"/>
              </a:rPr>
              <a:t>When listening to music at an outdoor concert, people feel relaxed. The atmosphere helps community residents socialize and bond with each other.</a:t>
            </a:r>
            <a:endParaRPr lang="zh-CN" altLang="en-US" sz="3400" b="1" dirty="0">
              <a:solidFill>
                <a:schemeClr val="accent6">
                  <a:lumMod val="75000"/>
                </a:schemeClr>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352582" y="3861667"/>
            <a:ext cx="8950962" cy="175432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600" b="1" dirty="0" smtClean="0">
                <a:solidFill>
                  <a:srgbClr val="E721D9"/>
                </a:solidFill>
                <a:latin typeface="Eras Bold ITC" panose="020B0907030504020204" pitchFamily="34" charset="0"/>
                <a:ea typeface="康熙字典體" pitchFamily="2" charset="-120"/>
              </a:rPr>
              <a:t>An outdoor concert would bring the community together for a wonderful day of music.</a:t>
            </a:r>
            <a:endParaRPr lang="zh-CN" altLang="en-US" sz="36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94096034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5"/>
            <a:ext cx="12391025" cy="6313786"/>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574526" y="2525202"/>
            <a:ext cx="9401452" cy="2246769"/>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400" b="1" dirty="0" smtClean="0">
                <a:solidFill>
                  <a:schemeClr val="accent5"/>
                </a:solidFill>
                <a:latin typeface="Eras Bold ITC" panose="020B0907030504020204" pitchFamily="34" charset="0"/>
                <a:ea typeface="康熙字典體" pitchFamily="2" charset="-120"/>
              </a:rPr>
              <a:t>I</a:t>
            </a:r>
            <a:r>
              <a:rPr lang="zh-TW" altLang="en-US" sz="3400" b="1" dirty="0" smtClean="0">
                <a:solidFill>
                  <a:schemeClr val="accent5"/>
                </a:solidFill>
                <a:latin typeface="Eras Bold ITC" panose="020B0907030504020204" pitchFamily="34" charset="0"/>
                <a:ea typeface="康熙字典體" pitchFamily="2" charset="-120"/>
              </a:rPr>
              <a:t> </a:t>
            </a:r>
            <a:r>
              <a:rPr lang="en-US" altLang="zh-TW" sz="3400" b="1" dirty="0" smtClean="0">
                <a:solidFill>
                  <a:schemeClr val="accent5"/>
                </a:solidFill>
                <a:latin typeface="Eras Bold ITC" panose="020B0907030504020204" pitchFamily="34" charset="0"/>
                <a:ea typeface="康熙字典體" pitchFamily="2" charset="-120"/>
              </a:rPr>
              <a:t>would hold an outdoor concert performed by local artists and students from local high schools and elementary schools. </a:t>
            </a:r>
            <a:endParaRPr lang="zh-CN" altLang="en-US" sz="34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6270832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26503"/>
          </a:xfrm>
          <a:prstGeom prst="rect">
            <a:avLst/>
          </a:prstGeom>
        </p:spPr>
      </p:pic>
      <p:sp>
        <p:nvSpPr>
          <p:cNvPr id="11" name="圓角矩形 10"/>
          <p:cNvSpPr/>
          <p:nvPr/>
        </p:nvSpPr>
        <p:spPr>
          <a:xfrm>
            <a:off x="1695974" y="3649211"/>
            <a:ext cx="1592510" cy="6123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2931674" y="4703548"/>
            <a:ext cx="1556436" cy="6123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5640198" y="4703548"/>
            <a:ext cx="1549167" cy="6123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194033" y="5934676"/>
            <a:ext cx="1591112"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5398315" y="5847127"/>
            <a:ext cx="1547769" cy="587229"/>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43574133"/>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1022996"/>
            <a:ext cx="12391025" cy="5835004"/>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754347" y="2762632"/>
            <a:ext cx="8549196" cy="2862322"/>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2"/>
                </a:solidFill>
                <a:latin typeface="Eras Bold ITC" panose="020B0907030504020204" pitchFamily="34" charset="0"/>
                <a:ea typeface="康熙字典體" pitchFamily="2" charset="-120"/>
              </a:rPr>
              <a:t>It would offer the students an opportunity to perform on stage. </a:t>
            </a:r>
          </a:p>
          <a:p>
            <a:pPr algn="l"/>
            <a:r>
              <a:rPr lang="en-US" altLang="zh-CN" sz="3600" b="1" dirty="0" smtClean="0">
                <a:solidFill>
                  <a:schemeClr val="accent2"/>
                </a:solidFill>
                <a:latin typeface="Eras Bold ITC" panose="020B0907030504020204" pitchFamily="34" charset="0"/>
                <a:ea typeface="康熙字典體" pitchFamily="2" charset="-120"/>
              </a:rPr>
              <a:t>It would be a chance to strengthen the bond between the young and old in the community. </a:t>
            </a:r>
            <a:endParaRPr lang="zh-CN" altLang="en-US" sz="3600" b="1" dirty="0">
              <a:solidFill>
                <a:schemeClr val="accent2"/>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48343952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1153311"/>
            <a:ext cx="12400755" cy="5704689"/>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2539013" y="2537416"/>
            <a:ext cx="8895425" cy="270843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400" b="1" dirty="0" smtClean="0">
                <a:solidFill>
                  <a:schemeClr val="accent6">
                    <a:lumMod val="75000"/>
                  </a:schemeClr>
                </a:solidFill>
                <a:latin typeface="Eras Bold ITC" panose="020B0907030504020204" pitchFamily="34" charset="0"/>
                <a:ea typeface="康熙字典體" pitchFamily="2" charset="-120"/>
              </a:rPr>
              <a:t>The local artists could sing folk songs that resonate with the elderly. </a:t>
            </a:r>
          </a:p>
          <a:p>
            <a:pPr algn="l"/>
            <a:r>
              <a:rPr lang="en-US" altLang="zh-CN" sz="3400" b="1" dirty="0" smtClean="0">
                <a:solidFill>
                  <a:schemeClr val="accent6">
                    <a:lumMod val="75000"/>
                  </a:schemeClr>
                </a:solidFill>
                <a:latin typeface="Eras Bold ITC" panose="020B0907030504020204" pitchFamily="34" charset="0"/>
                <a:ea typeface="康熙字典體" pitchFamily="2" charset="-120"/>
              </a:rPr>
              <a:t>Some high school bands could perform. </a:t>
            </a:r>
          </a:p>
          <a:p>
            <a:pPr algn="l"/>
            <a:r>
              <a:rPr lang="en-US" altLang="zh-CN" sz="3400" b="1" dirty="0" smtClean="0">
                <a:solidFill>
                  <a:schemeClr val="accent6">
                    <a:lumMod val="75000"/>
                  </a:schemeClr>
                </a:solidFill>
                <a:latin typeface="Eras Bold ITC" panose="020B0907030504020204" pitchFamily="34" charset="0"/>
                <a:ea typeface="康熙字典體" pitchFamily="2" charset="-120"/>
              </a:rPr>
              <a:t>Elementary school choirs would also be invited. </a:t>
            </a:r>
            <a:endParaRPr lang="zh-CN" altLang="en-US" sz="3400" b="1" dirty="0">
              <a:solidFill>
                <a:schemeClr val="accent6">
                  <a:lumMod val="75000"/>
                </a:schemeClr>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48124873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1158119"/>
            <a:ext cx="12400755" cy="5699881"/>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2681056" y="2764900"/>
            <a:ext cx="8700117" cy="230832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600" b="1" dirty="0" smtClean="0">
                <a:solidFill>
                  <a:srgbClr val="E721D9"/>
                </a:solidFill>
                <a:latin typeface="Eras Bold ITC" panose="020B0907030504020204" pitchFamily="34" charset="0"/>
                <a:ea typeface="康熙字典體" pitchFamily="2" charset="-120"/>
              </a:rPr>
              <a:t>An outdoor concert that brings together the young and old is the community activity I would like to be a part of. </a:t>
            </a:r>
            <a:endParaRPr lang="zh-CN" altLang="en-US" sz="36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252231775"/>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967666"/>
            <a:ext cx="11502568" cy="5890334"/>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6" b="18313"/>
          <a:stretch/>
        </p:blipFill>
        <p:spPr>
          <a:xfrm>
            <a:off x="0" y="4527611"/>
            <a:ext cx="2821286" cy="204630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301842" y="259945"/>
            <a:ext cx="6800296"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7030A0"/>
                </a:solidFill>
                <a:latin typeface="Wide Latin" panose="020A0A07050505020404" pitchFamily="18" charset="0"/>
                <a:ea typeface="康熙字典體" pitchFamily="2" charset="-120"/>
              </a:rPr>
              <a:t>Sentence Starters</a:t>
            </a:r>
            <a:endParaRPr lang="zh-CN" altLang="en-US" sz="3200" b="1" dirty="0">
              <a:solidFill>
                <a:srgbClr val="7030A0"/>
              </a:solidFill>
              <a:latin typeface="Wide Latin" panose="020A0A07050505020404" pitchFamily="18" charset="0"/>
              <a:ea typeface="康熙字典體" pitchFamily="2" charset="-120"/>
            </a:endParaRPr>
          </a:p>
        </p:txBody>
      </p:sp>
    </p:spTree>
    <p:extLst>
      <p:ext uri="{BB962C8B-B14F-4D97-AF65-F5344CB8AC3E}">
        <p14:creationId xmlns:p14="http://schemas.microsoft.com/office/powerpoint/2010/main" val="4093583896"/>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301842" y="259945"/>
            <a:ext cx="6800296"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7030A0"/>
                </a:solidFill>
                <a:latin typeface="Wide Latin" panose="020A0A07050505020404" pitchFamily="18" charset="0"/>
                <a:ea typeface="康熙字典體" pitchFamily="2" charset="-120"/>
              </a:rPr>
              <a:t>Sentence Starters</a:t>
            </a:r>
            <a:endParaRPr lang="zh-CN" altLang="en-US" sz="3200" b="1" dirty="0">
              <a:solidFill>
                <a:srgbClr val="7030A0"/>
              </a:solidFill>
              <a:latin typeface="Wide Latin" panose="020A0A07050505020404" pitchFamily="18" charset="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928686"/>
            <a:ext cx="11953912" cy="5929314"/>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6" b="18313"/>
          <a:stretch/>
        </p:blipFill>
        <p:spPr>
          <a:xfrm>
            <a:off x="9762388" y="4829452"/>
            <a:ext cx="2429611" cy="1762218"/>
          </a:xfrm>
          <a:prstGeom prst="rect">
            <a:avLst/>
          </a:prstGeom>
        </p:spPr>
      </p:pic>
    </p:spTree>
    <p:extLst>
      <p:ext uri="{BB962C8B-B14F-4D97-AF65-F5344CB8AC3E}">
        <p14:creationId xmlns:p14="http://schemas.microsoft.com/office/powerpoint/2010/main" val="2611742113"/>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5" y="626765"/>
            <a:ext cx="12400755" cy="6231235"/>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6" b="18313"/>
          <a:stretch/>
        </p:blipFill>
        <p:spPr>
          <a:xfrm>
            <a:off x="9472474" y="4892562"/>
            <a:ext cx="2709796" cy="1965438"/>
          </a:xfrm>
          <a:prstGeom prst="rect">
            <a:avLst/>
          </a:prstGeom>
        </p:spPr>
      </p:pic>
    </p:spTree>
    <p:extLst>
      <p:ext uri="{BB962C8B-B14F-4D97-AF65-F5344CB8AC3E}">
        <p14:creationId xmlns:p14="http://schemas.microsoft.com/office/powerpoint/2010/main" val="4027659548"/>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spTree>
    <p:extLst>
      <p:ext uri="{BB962C8B-B14F-4D97-AF65-F5344CB8AC3E}">
        <p14:creationId xmlns:p14="http://schemas.microsoft.com/office/powerpoint/2010/main" val="3595327861"/>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793290" y="1281834"/>
            <a:ext cx="9510254" cy="466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If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 had to choose one out of these three activities, </a:t>
            </a:r>
            <a:r>
              <a:rPr lang="en-US" altLang="zh-TW" sz="4400" b="1" u="sng"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 believe</a:t>
            </a:r>
            <a:r>
              <a:rPr lang="en-US" altLang="zh-TW" sz="44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would hold an outdoor concert for my community. </a:t>
            </a:r>
            <a:r>
              <a:rPr lang="en-US" altLang="zh-TW" sz="4400" b="1" u="sng"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Let me tell you why.</a:t>
            </a:r>
            <a:r>
              <a:rPr lang="en-US" altLang="zh-TW" sz="44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Music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has the magic power to soothe and unite people</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Article~1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596737124"/>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861136" y="1042134"/>
            <a:ext cx="10937289" cy="549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u="sng"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For one thing,</a:t>
            </a:r>
            <a:r>
              <a:rPr lang="en-US" altLang="zh-TW" sz="44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when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listening to music at an outdoor concert, people feel relaxed. </a:t>
            </a:r>
            <a:r>
              <a:rPr lang="en-US" altLang="zh-TW" sz="4400" b="1" u="sng"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For another,</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the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atmosphere helps community residents socialize and bond with each other. </a:t>
            </a:r>
            <a:r>
              <a:rPr lang="en-US" altLang="zh-TW" sz="4400" b="1" u="sng"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Therefore, I think</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an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outdoor concert would bring the community together for a wonderful day of music</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Article~2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21543465"/>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13004"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337351" y="959720"/>
            <a:ext cx="11590923" cy="549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I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would hold an outdoor concert performed by local artists and students from local high schools and elementary schools</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u="sng"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Here are some reasons. First,</a:t>
            </a:r>
            <a:r>
              <a:rPr lang="en-US" altLang="zh-TW" sz="44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it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would offer the students an opportunity to perform on stage</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u="sng"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Second,</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would be a chance to strengthen the bond between the young and old in the community. </a:t>
            </a: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Article~3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3339917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26503"/>
          </a:xfrm>
          <a:prstGeom prst="rect">
            <a:avLst/>
          </a:prstGeom>
        </p:spPr>
      </p:pic>
      <p:sp>
        <p:nvSpPr>
          <p:cNvPr id="12" name="圓角矩形 11"/>
          <p:cNvSpPr/>
          <p:nvPr/>
        </p:nvSpPr>
        <p:spPr>
          <a:xfrm>
            <a:off x="2931674" y="4703548"/>
            <a:ext cx="1556436" cy="6123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5640198" y="4703548"/>
            <a:ext cx="1549167" cy="6123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194033" y="5934676"/>
            <a:ext cx="1591112"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5398315" y="5847127"/>
            <a:ext cx="1547769" cy="587229"/>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32210619"/>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443883" y="962236"/>
            <a:ext cx="11372296" cy="626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TW" sz="4400" b="1" u="sng"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For example,</a:t>
            </a:r>
            <a:r>
              <a:rPr lang="en-US" altLang="zh-TW" sz="44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local artists could sing folk songs that resonate with the elderly. </a:t>
            </a:r>
          </a:p>
          <a:p>
            <a:pPr>
              <a:lnSpc>
                <a:spcPct val="114000"/>
              </a:lnSpc>
            </a:pP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Some high school bands could perform. </a:t>
            </a:r>
          </a:p>
          <a:p>
            <a:pPr>
              <a:lnSpc>
                <a:spcPct val="114000"/>
              </a:lnSpc>
            </a:pP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Elementary school choirs would also be invited. </a:t>
            </a:r>
            <a:r>
              <a:rPr lang="en-US" altLang="zh-TW" sz="4400" b="1" u="sng"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All in all,</a:t>
            </a:r>
            <a:r>
              <a:rPr lang="en-US" altLang="zh-TW" sz="44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an </a:t>
            </a:r>
            <a:r>
              <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outdoor concert that brings together the young and old is the community activity I would like to be a part of. </a:t>
            </a:r>
          </a:p>
          <a:p>
            <a:pPr>
              <a:lnSpc>
                <a:spcPct val="114000"/>
              </a:lnSpc>
            </a:pPr>
            <a:endParaRPr lang="en-US" altLang="zh-TW" sz="44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040235" y="234949"/>
            <a:ext cx="2910980"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b="1" dirty="0" smtClean="0">
                <a:solidFill>
                  <a:schemeClr val="accent2"/>
                </a:solidFill>
                <a:latin typeface="康熙字典體" pitchFamily="2" charset="-120"/>
                <a:ea typeface="康熙字典體" pitchFamily="2" charset="-120"/>
              </a:rPr>
              <a:t>Sample Article~4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963893593"/>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1560352"/>
            <a:ext cx="12400755" cy="5297648"/>
          </a:xfrm>
          <a:prstGeom prst="rect">
            <a:avLst/>
          </a:prstGeom>
        </p:spPr>
      </p:pic>
    </p:spTree>
    <p:extLst>
      <p:ext uri="{BB962C8B-B14F-4D97-AF65-F5344CB8AC3E}">
        <p14:creationId xmlns:p14="http://schemas.microsoft.com/office/powerpoint/2010/main" val="2751788545"/>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418349200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4"/>
            <a:ext cx="12400755" cy="6231236"/>
          </a:xfrm>
          <a:prstGeom prst="rect">
            <a:avLst/>
          </a:prstGeom>
        </p:spPr>
      </p:pic>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a:extLst>
              <a:ext uri="{28A0092B-C50C-407E-A947-70E740481C1C}">
                <a14:useLocalDpi xmlns:a14="http://schemas.microsoft.com/office/drawing/2010/main" val="0"/>
              </a:ext>
            </a:extLst>
          </a:blip>
          <a:srcRect b="12308"/>
          <a:stretch/>
        </p:blipFill>
        <p:spPr>
          <a:xfrm>
            <a:off x="9370503" y="3639743"/>
            <a:ext cx="3062722" cy="3169187"/>
          </a:xfrm>
          <a:prstGeom prst="rect">
            <a:avLst/>
          </a:prstGeom>
          <a:effectLst>
            <a:reflection blurRad="6350" stA="28000" endPos="35000" dir="5400000" sy="-100000" algn="bl" rotWithShape="0"/>
          </a:effectLst>
        </p:spPr>
      </p:pic>
      <p:sp>
        <p:nvSpPr>
          <p:cNvPr id="10"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994597754"/>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a:extLst>
              <a:ext uri="{28A0092B-C50C-407E-A947-70E740481C1C}">
                <a14:useLocalDpi xmlns:a14="http://schemas.microsoft.com/office/drawing/2010/main" val="0"/>
              </a:ext>
            </a:extLst>
          </a:blip>
          <a:srcRect b="12308"/>
          <a:stretch/>
        </p:blipFill>
        <p:spPr>
          <a:xfrm>
            <a:off x="9379653" y="3649211"/>
            <a:ext cx="3053572" cy="3159719"/>
          </a:xfrm>
          <a:prstGeom prst="rect">
            <a:avLst/>
          </a:prstGeom>
          <a:effectLst>
            <a:reflection blurRad="6350" stA="28000" endPos="35000" dir="5400000" sy="-100000" algn="bl" rotWithShape="0"/>
          </a:effectLst>
        </p:spPr>
      </p:pic>
      <p:sp>
        <p:nvSpPr>
          <p:cNvPr id="10"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97649655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5"/>
            <a:ext cx="12400755" cy="6231235"/>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335919735"/>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9507981" y="82549"/>
            <a:ext cx="172368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2"/>
            <a:ext cx="12400755" cy="6858002"/>
          </a:xfrm>
          <a:prstGeom prst="rect">
            <a:avLst/>
          </a:prstGeom>
        </p:spPr>
      </p:pic>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308"/>
          <a:stretch/>
        </p:blipFill>
        <p:spPr>
          <a:xfrm>
            <a:off x="10449800" y="4756558"/>
            <a:ext cx="1983425" cy="2052372"/>
          </a:xfrm>
          <a:prstGeom prst="rect">
            <a:avLst/>
          </a:prstGeom>
          <a:effectLst>
            <a:reflection blurRad="6350" stA="28000" endPos="35000" dir="5400000" sy="-100000" algn="bl" rotWithShape="0"/>
          </a:effectLst>
        </p:spPr>
      </p:pic>
    </p:spTree>
    <p:extLst>
      <p:ext uri="{BB962C8B-B14F-4D97-AF65-F5344CB8AC3E}">
        <p14:creationId xmlns:p14="http://schemas.microsoft.com/office/powerpoint/2010/main" val="2931550724"/>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9507981" y="82549"/>
            <a:ext cx="172368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spTree>
    <p:extLst>
      <p:ext uri="{BB962C8B-B14F-4D97-AF65-F5344CB8AC3E}">
        <p14:creationId xmlns:p14="http://schemas.microsoft.com/office/powerpoint/2010/main" val="20404601"/>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9507981" y="82549"/>
            <a:ext cx="172368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6" y="-2"/>
            <a:ext cx="12410485" cy="6858002"/>
          </a:xfrm>
          <a:prstGeom prst="rect">
            <a:avLst/>
          </a:prstGeom>
        </p:spPr>
      </p:pic>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a:extLst>
              <a:ext uri="{28A0092B-C50C-407E-A947-70E740481C1C}">
                <a14:useLocalDpi xmlns:a14="http://schemas.microsoft.com/office/drawing/2010/main" val="0"/>
              </a:ext>
            </a:extLst>
          </a:blip>
          <a:srcRect b="12308"/>
          <a:stretch/>
        </p:blipFill>
        <p:spPr>
          <a:xfrm>
            <a:off x="9903506" y="4001550"/>
            <a:ext cx="2656320" cy="2748658"/>
          </a:xfrm>
          <a:prstGeom prst="rect">
            <a:avLst/>
          </a:prstGeom>
          <a:effectLst>
            <a:reflection blurRad="6350" stA="28000" endPos="35000" dir="5400000" sy="-100000" algn="bl" rotWithShape="0"/>
          </a:effectLst>
        </p:spPr>
      </p:pic>
    </p:spTree>
    <p:extLst>
      <p:ext uri="{BB962C8B-B14F-4D97-AF65-F5344CB8AC3E}">
        <p14:creationId xmlns:p14="http://schemas.microsoft.com/office/powerpoint/2010/main" val="2322520225"/>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5"/>
            <a:ext cx="12400755" cy="6231235"/>
          </a:xfrm>
          <a:prstGeom prst="rect">
            <a:avLst/>
          </a:prstGeom>
        </p:spPr>
      </p:pic>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308"/>
          <a:stretch/>
        </p:blipFill>
        <p:spPr>
          <a:xfrm>
            <a:off x="10214692" y="4513277"/>
            <a:ext cx="2218533" cy="2295653"/>
          </a:xfrm>
          <a:prstGeom prst="rect">
            <a:avLst/>
          </a:prstGeom>
          <a:effectLst>
            <a:reflection blurRad="6350" stA="28000" endPos="35000" dir="5400000" sy="-100000" algn="bl" rotWithShape="0"/>
          </a:effectLst>
        </p:spPr>
      </p:pic>
      <p:sp>
        <p:nvSpPr>
          <p:cNvPr id="10"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6979805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26503"/>
          </a:xfrm>
          <a:prstGeom prst="rect">
            <a:avLst/>
          </a:prstGeom>
        </p:spPr>
      </p:pic>
      <p:sp>
        <p:nvSpPr>
          <p:cNvPr id="14" name="圓角矩形 13"/>
          <p:cNvSpPr/>
          <p:nvPr/>
        </p:nvSpPr>
        <p:spPr>
          <a:xfrm>
            <a:off x="1194033" y="5934676"/>
            <a:ext cx="1591112"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5398315" y="5847127"/>
            <a:ext cx="1547769" cy="587229"/>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06815050"/>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33994"/>
            <a:ext cx="12400755" cy="6224006"/>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526660884"/>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1728133"/>
            <a:ext cx="12400755" cy="5129868"/>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925997050"/>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9507981" y="82549"/>
            <a:ext cx="172368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2"/>
            <a:ext cx="11512299" cy="6858002"/>
          </a:xfrm>
          <a:prstGeom prst="rect">
            <a:avLst/>
          </a:prstGeom>
        </p:spPr>
      </p:pic>
    </p:spTree>
    <p:extLst>
      <p:ext uri="{BB962C8B-B14F-4D97-AF65-F5344CB8AC3E}">
        <p14:creationId xmlns:p14="http://schemas.microsoft.com/office/powerpoint/2010/main" val="3047833553"/>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2453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1"/>
            <a:ext cx="10614288" cy="6858002"/>
          </a:xfrm>
          <a:prstGeom prst="rect">
            <a:avLst/>
          </a:prstGeom>
        </p:spPr>
      </p:pic>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a:extLst>
              <a:ext uri="{28A0092B-C50C-407E-A947-70E740481C1C}">
                <a14:useLocalDpi xmlns:a14="http://schemas.microsoft.com/office/drawing/2010/main" val="0"/>
              </a:ext>
            </a:extLst>
          </a:blip>
          <a:srcRect b="12308"/>
          <a:stretch/>
        </p:blipFill>
        <p:spPr>
          <a:xfrm>
            <a:off x="9927788" y="4216400"/>
            <a:ext cx="2505437" cy="2592530"/>
          </a:xfrm>
          <a:prstGeom prst="rect">
            <a:avLst/>
          </a:prstGeom>
          <a:effectLst>
            <a:reflection blurRad="6350" stA="28000" endPos="35000" dir="5400000" sy="-100000" algn="bl" rotWithShape="0"/>
          </a:effectLst>
        </p:spPr>
      </p:pic>
      <p:sp>
        <p:nvSpPr>
          <p:cNvPr id="10"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115623647"/>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9911555" cy="6858002"/>
          </a:xfrm>
          <a:prstGeom prst="rect">
            <a:avLst/>
          </a:prstGeom>
        </p:spPr>
      </p:pic>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a:extLst>
              <a:ext uri="{28A0092B-C50C-407E-A947-70E740481C1C}">
                <a14:useLocalDpi xmlns:a14="http://schemas.microsoft.com/office/drawing/2010/main" val="0"/>
              </a:ext>
            </a:extLst>
          </a:blip>
          <a:srcRect b="12308"/>
          <a:stretch/>
        </p:blipFill>
        <p:spPr>
          <a:xfrm>
            <a:off x="9600498" y="3877733"/>
            <a:ext cx="2832727" cy="2931197"/>
          </a:xfrm>
          <a:prstGeom prst="rect">
            <a:avLst/>
          </a:prstGeom>
          <a:effectLst>
            <a:reflection blurRad="6350" stA="28000" endPos="35000" dir="5400000" sy="-100000" algn="bl" rotWithShape="0"/>
          </a:effectLst>
        </p:spPr>
      </p:pic>
      <p:sp>
        <p:nvSpPr>
          <p:cNvPr id="11"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732708274"/>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9507981" y="82549"/>
            <a:ext cx="172368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1"/>
            <a:ext cx="12400755" cy="6858002"/>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960242" y="2792425"/>
            <a:ext cx="1068989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My school starts at 8:10 a.m. and ends at 5:00 p.m.</a:t>
            </a:r>
            <a:endParaRPr lang="zh-CN" altLang="en-US" sz="30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573543816"/>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9507981" y="82549"/>
            <a:ext cx="172368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1"/>
            <a:ext cx="12400755" cy="6858002"/>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960242" y="2792425"/>
            <a:ext cx="1068989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My school starts at 8:10 a.m. and ends at 5:00 p.m.</a:t>
            </a:r>
            <a:endParaRPr lang="zh-CN" altLang="en-US" sz="3000" b="1" dirty="0">
              <a:solidFill>
                <a:schemeClr val="accent5"/>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960241" y="4257159"/>
            <a:ext cx="1068989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I get home at about 10:00 p.m.</a:t>
            </a:r>
            <a:endParaRPr lang="zh-CN" altLang="en-US" sz="30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1964442"/>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9507981" y="82549"/>
            <a:ext cx="1723685"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1"/>
            <a:ext cx="12400755" cy="6858002"/>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960242" y="2792425"/>
            <a:ext cx="1068989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My school starts at 8:10 a.m. and ends at 5:00 p.m.</a:t>
            </a:r>
            <a:endParaRPr lang="zh-CN" altLang="en-US" sz="3000" b="1" dirty="0">
              <a:solidFill>
                <a:schemeClr val="accent5"/>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960241" y="4257159"/>
            <a:ext cx="1068989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I get home at about 10:00 p.m.</a:t>
            </a:r>
            <a:endParaRPr lang="zh-CN" altLang="en-US" sz="3000"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3217334" y="5469744"/>
            <a:ext cx="8712200" cy="107721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200" b="1" dirty="0" smtClean="0">
                <a:solidFill>
                  <a:schemeClr val="accent5"/>
                </a:solidFill>
                <a:latin typeface="Eras Bold ITC" panose="020B0907030504020204" pitchFamily="34" charset="0"/>
                <a:ea typeface="康熙字典體" pitchFamily="2" charset="-120"/>
              </a:rPr>
              <a:t>I usually stay at cram school and study for over three hours, three days a week. </a:t>
            </a:r>
            <a:endParaRPr lang="zh-CN" altLang="en-US" sz="3200" b="1" dirty="0">
              <a:solidFill>
                <a:schemeClr val="accent5"/>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02682761"/>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7"/>
            <a:ext cx="12400755" cy="6231233"/>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934842" y="2123562"/>
            <a:ext cx="10689891" cy="101566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I spend the least time one leisure activities;                       I do them for only half an hour a day. </a:t>
            </a:r>
            <a:endParaRPr lang="zh-CN" altLang="en-US" sz="3000" b="1" dirty="0">
              <a:solidFill>
                <a:schemeClr val="accent5"/>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462868004"/>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7"/>
            <a:ext cx="12400755" cy="6231233"/>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934842" y="2123562"/>
            <a:ext cx="10689891" cy="101566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I spend the least time one leisure activities;                       I do them for only half an hour a day. </a:t>
            </a:r>
            <a:endParaRPr lang="zh-CN" altLang="en-US" sz="3000" b="1" dirty="0">
              <a:solidFill>
                <a:schemeClr val="accent5"/>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934842" y="3765994"/>
            <a:ext cx="1068989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I usually stay up late, until midnight.</a:t>
            </a:r>
            <a:endParaRPr lang="zh-CN" altLang="en-US" sz="3000" b="1" dirty="0">
              <a:solidFill>
                <a:schemeClr val="accent5"/>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635385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6226503"/>
          </a:xfrm>
          <a:prstGeom prst="rect">
            <a:avLst/>
          </a:prstGeom>
        </p:spPr>
      </p:pic>
    </p:spTree>
    <p:extLst>
      <p:ext uri="{BB962C8B-B14F-4D97-AF65-F5344CB8AC3E}">
        <p14:creationId xmlns:p14="http://schemas.microsoft.com/office/powerpoint/2010/main" val="1132837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26503"/>
          </a:xfrm>
          <a:prstGeom prst="rect">
            <a:avLst/>
          </a:prstGeom>
        </p:spPr>
      </p:pic>
    </p:spTree>
    <p:extLst>
      <p:ext uri="{BB962C8B-B14F-4D97-AF65-F5344CB8AC3E}">
        <p14:creationId xmlns:p14="http://schemas.microsoft.com/office/powerpoint/2010/main" val="3141694768"/>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7"/>
            <a:ext cx="12400755" cy="6231233"/>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934842" y="2123562"/>
            <a:ext cx="10689891" cy="101566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I spend the least time one leisure activities;                       I do them for only half an hour a day. </a:t>
            </a:r>
            <a:endParaRPr lang="zh-CN" altLang="en-US" sz="3000" b="1" dirty="0">
              <a:solidFill>
                <a:schemeClr val="accent5"/>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934842" y="3765994"/>
            <a:ext cx="1068989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I usually stay up late, until midnight.</a:t>
            </a:r>
            <a:endParaRPr lang="zh-CN" altLang="en-US" sz="3000" b="1" dirty="0">
              <a:solidFill>
                <a:schemeClr val="accent5"/>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934841" y="5493196"/>
            <a:ext cx="10689891" cy="101566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chemeClr val="accent5"/>
                </a:solidFill>
                <a:latin typeface="Eras Bold ITC" panose="020B0907030504020204" pitchFamily="34" charset="0"/>
                <a:ea typeface="康熙字典體" pitchFamily="2" charset="-120"/>
              </a:rPr>
              <a:t>I wish I could spend more time doing exercise and relaxing. </a:t>
            </a:r>
            <a:endParaRPr lang="zh-CN" altLang="en-US" sz="3000" b="1" dirty="0">
              <a:solidFill>
                <a:schemeClr val="accent5"/>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4254455754"/>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6"/>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570530665"/>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6"/>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2065867" y="2599269"/>
            <a:ext cx="931333"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for</a:t>
            </a:r>
            <a:endParaRPr lang="zh-CN" altLang="en-US" sz="32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593544610"/>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6"/>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2065867" y="2599269"/>
            <a:ext cx="931333"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for</a:t>
            </a:r>
            <a:endParaRPr lang="zh-CN" altLang="en-US" sz="32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226495" y="2573868"/>
            <a:ext cx="2408574"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a:solidFill>
                  <a:srgbClr val="E721D9"/>
                </a:solidFill>
                <a:latin typeface="Eras Bold ITC" panose="020B0907030504020204" pitchFamily="34" charset="0"/>
                <a:ea typeface="康熙字典體" pitchFamily="2" charset="-120"/>
              </a:rPr>
              <a:t>n</a:t>
            </a:r>
            <a:r>
              <a:rPr lang="en-US" altLang="zh-CN" sz="3200" b="1" dirty="0" smtClean="0">
                <a:solidFill>
                  <a:srgbClr val="E721D9"/>
                </a:solidFill>
                <a:latin typeface="Eras Bold ITC" panose="020B0907030504020204" pitchFamily="34" charset="0"/>
                <a:ea typeface="康熙字典體" pitchFamily="2" charset="-120"/>
              </a:rPr>
              <a:t>ot until</a:t>
            </a:r>
            <a:endParaRPr lang="zh-CN" altLang="en-US" sz="32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004001741"/>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6"/>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2065867" y="2599269"/>
            <a:ext cx="931333"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for</a:t>
            </a:r>
            <a:endParaRPr lang="zh-CN" altLang="en-US" sz="32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226495" y="2573868"/>
            <a:ext cx="2408574"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a:solidFill>
                  <a:srgbClr val="E721D9"/>
                </a:solidFill>
                <a:latin typeface="Eras Bold ITC" panose="020B0907030504020204" pitchFamily="34" charset="0"/>
                <a:ea typeface="康熙字典體" pitchFamily="2" charset="-120"/>
              </a:rPr>
              <a:t>n</a:t>
            </a:r>
            <a:r>
              <a:rPr lang="en-US" altLang="zh-CN" sz="3200" b="1" dirty="0" smtClean="0">
                <a:solidFill>
                  <a:srgbClr val="E721D9"/>
                </a:solidFill>
                <a:latin typeface="Eras Bold ITC" panose="020B0907030504020204" pitchFamily="34" charset="0"/>
                <a:ea typeface="康熙字典體" pitchFamily="2" charset="-120"/>
              </a:rPr>
              <a:t>ot until</a:t>
            </a:r>
            <a:endParaRPr lang="zh-CN" altLang="en-US" sz="32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76431" y="2967859"/>
            <a:ext cx="306843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s</a:t>
            </a:r>
            <a:r>
              <a:rPr lang="en-US" altLang="zh-CN" sz="2800" b="1" dirty="0" smtClean="0">
                <a:solidFill>
                  <a:srgbClr val="E721D9"/>
                </a:solidFill>
                <a:latin typeface="Eras Bold ITC" panose="020B0907030504020204" pitchFamily="34" charset="0"/>
                <a:ea typeface="康熙字典體" pitchFamily="2" charset="-120"/>
              </a:rPr>
              <a:t>choolwork and</a:t>
            </a:r>
            <a:endParaRPr lang="zh-CN" altLang="en-US" sz="28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385964" y="3312993"/>
            <a:ext cx="3229303"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t</a:t>
            </a:r>
            <a:r>
              <a:rPr lang="en-US" altLang="zh-CN" sz="2800" b="1" dirty="0" smtClean="0">
                <a:solidFill>
                  <a:srgbClr val="E721D9"/>
                </a:solidFill>
                <a:latin typeface="Eras Bold ITC" panose="020B0907030504020204" pitchFamily="34" charset="0"/>
                <a:ea typeface="康熙字典體" pitchFamily="2" charset="-120"/>
              </a:rPr>
              <a:t>est preparation</a:t>
            </a:r>
            <a:endParaRPr lang="zh-CN" altLang="en-US" sz="2800" b="1" dirty="0">
              <a:solidFill>
                <a:srgbClr val="E721D9"/>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957968285"/>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6"/>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2065867" y="2599269"/>
            <a:ext cx="931333"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for</a:t>
            </a:r>
            <a:endParaRPr lang="zh-CN" altLang="en-US" sz="32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226495" y="2573868"/>
            <a:ext cx="2408574"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a:solidFill>
                  <a:srgbClr val="E721D9"/>
                </a:solidFill>
                <a:latin typeface="Eras Bold ITC" panose="020B0907030504020204" pitchFamily="34" charset="0"/>
                <a:ea typeface="康熙字典體" pitchFamily="2" charset="-120"/>
              </a:rPr>
              <a:t>n</a:t>
            </a:r>
            <a:r>
              <a:rPr lang="en-US" altLang="zh-CN" sz="3200" b="1" dirty="0" smtClean="0">
                <a:solidFill>
                  <a:srgbClr val="E721D9"/>
                </a:solidFill>
                <a:latin typeface="Eras Bold ITC" panose="020B0907030504020204" pitchFamily="34" charset="0"/>
                <a:ea typeface="康熙字典體" pitchFamily="2" charset="-120"/>
              </a:rPr>
              <a:t>ot until</a:t>
            </a:r>
            <a:endParaRPr lang="zh-CN" altLang="en-US" sz="32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76431" y="2967859"/>
            <a:ext cx="306843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s</a:t>
            </a:r>
            <a:r>
              <a:rPr lang="en-US" altLang="zh-CN" sz="2800" b="1" dirty="0" smtClean="0">
                <a:solidFill>
                  <a:srgbClr val="E721D9"/>
                </a:solidFill>
                <a:latin typeface="Eras Bold ITC" panose="020B0907030504020204" pitchFamily="34" charset="0"/>
                <a:ea typeface="康熙字典體" pitchFamily="2" charset="-120"/>
              </a:rPr>
              <a:t>choolwork and</a:t>
            </a:r>
            <a:endParaRPr lang="zh-CN" altLang="en-US" sz="28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385964" y="3312993"/>
            <a:ext cx="3229303"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t</a:t>
            </a:r>
            <a:r>
              <a:rPr lang="en-US" altLang="zh-CN" sz="2800" b="1" dirty="0" smtClean="0">
                <a:solidFill>
                  <a:srgbClr val="E721D9"/>
                </a:solidFill>
                <a:latin typeface="Eras Bold ITC" panose="020B0907030504020204" pitchFamily="34" charset="0"/>
                <a:ea typeface="康熙字典體" pitchFamily="2" charset="-120"/>
              </a:rPr>
              <a:t>est preparation</a:t>
            </a:r>
            <a:endParaRPr lang="zh-CN" altLang="en-US" sz="2800" b="1" dirty="0">
              <a:solidFill>
                <a:srgbClr val="E721D9"/>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4390700" y="3664498"/>
            <a:ext cx="444003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d</a:t>
            </a:r>
            <a:r>
              <a:rPr lang="en-US" altLang="zh-CN" sz="2800" b="1" dirty="0" smtClean="0">
                <a:solidFill>
                  <a:srgbClr val="E721D9"/>
                </a:solidFill>
                <a:latin typeface="Eras Bold ITC" panose="020B0907030504020204" pitchFamily="34" charset="0"/>
                <a:ea typeface="康熙字典體" pitchFamily="2" charset="-120"/>
              </a:rPr>
              <a:t>oing leisure activities</a:t>
            </a:r>
            <a:endParaRPr lang="zh-CN" altLang="en-US" sz="2800" b="1" dirty="0">
              <a:solidFill>
                <a:srgbClr val="E721D9"/>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354075611"/>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6"/>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2065867" y="2599269"/>
            <a:ext cx="931333"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for</a:t>
            </a:r>
            <a:endParaRPr lang="zh-CN" altLang="en-US" sz="32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226495" y="2573868"/>
            <a:ext cx="2408574"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a:solidFill>
                  <a:srgbClr val="E721D9"/>
                </a:solidFill>
                <a:latin typeface="Eras Bold ITC" panose="020B0907030504020204" pitchFamily="34" charset="0"/>
                <a:ea typeface="康熙字典體" pitchFamily="2" charset="-120"/>
              </a:rPr>
              <a:t>n</a:t>
            </a:r>
            <a:r>
              <a:rPr lang="en-US" altLang="zh-CN" sz="3200" b="1" dirty="0" smtClean="0">
                <a:solidFill>
                  <a:srgbClr val="E721D9"/>
                </a:solidFill>
                <a:latin typeface="Eras Bold ITC" panose="020B0907030504020204" pitchFamily="34" charset="0"/>
                <a:ea typeface="康熙字典體" pitchFamily="2" charset="-120"/>
              </a:rPr>
              <a:t>ot until</a:t>
            </a:r>
            <a:endParaRPr lang="zh-CN" altLang="en-US" sz="32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76431" y="2967859"/>
            <a:ext cx="306843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s</a:t>
            </a:r>
            <a:r>
              <a:rPr lang="en-US" altLang="zh-CN" sz="2800" b="1" dirty="0" smtClean="0">
                <a:solidFill>
                  <a:srgbClr val="E721D9"/>
                </a:solidFill>
                <a:latin typeface="Eras Bold ITC" panose="020B0907030504020204" pitchFamily="34" charset="0"/>
                <a:ea typeface="康熙字典體" pitchFamily="2" charset="-120"/>
              </a:rPr>
              <a:t>choolwork and</a:t>
            </a:r>
            <a:endParaRPr lang="zh-CN" altLang="en-US" sz="28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385964" y="3312993"/>
            <a:ext cx="3229303"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t</a:t>
            </a:r>
            <a:r>
              <a:rPr lang="en-US" altLang="zh-CN" sz="2800" b="1" dirty="0" smtClean="0">
                <a:solidFill>
                  <a:srgbClr val="E721D9"/>
                </a:solidFill>
                <a:latin typeface="Eras Bold ITC" panose="020B0907030504020204" pitchFamily="34" charset="0"/>
                <a:ea typeface="康熙字典體" pitchFamily="2" charset="-120"/>
              </a:rPr>
              <a:t>est preparation</a:t>
            </a:r>
            <a:endParaRPr lang="zh-CN" altLang="en-US" sz="2800" b="1" dirty="0">
              <a:solidFill>
                <a:srgbClr val="E721D9"/>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4390700" y="3664498"/>
            <a:ext cx="444003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d</a:t>
            </a:r>
            <a:r>
              <a:rPr lang="en-US" altLang="zh-CN" sz="2800" b="1" dirty="0" smtClean="0">
                <a:solidFill>
                  <a:srgbClr val="E721D9"/>
                </a:solidFill>
                <a:latin typeface="Eras Bold ITC" panose="020B0907030504020204" pitchFamily="34" charset="0"/>
                <a:ea typeface="康熙字典體" pitchFamily="2" charset="-120"/>
              </a:rPr>
              <a:t>oing leisure activities</a:t>
            </a:r>
            <a:endParaRPr lang="zh-CN" altLang="en-US" sz="2800" b="1" dirty="0">
              <a:solidFill>
                <a:srgbClr val="E721D9"/>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7665281" y="3968517"/>
            <a:ext cx="2408574"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a:solidFill>
                  <a:srgbClr val="E721D9"/>
                </a:solidFill>
                <a:latin typeface="Eras Bold ITC" panose="020B0907030504020204" pitchFamily="34" charset="0"/>
                <a:ea typeface="康熙字典體" pitchFamily="2" charset="-120"/>
              </a:rPr>
              <a:t>w</a:t>
            </a:r>
            <a:r>
              <a:rPr lang="en-US" altLang="zh-CN" sz="3200" b="1" dirty="0" smtClean="0">
                <a:solidFill>
                  <a:srgbClr val="E721D9"/>
                </a:solidFill>
                <a:latin typeface="Eras Bold ITC" panose="020B0907030504020204" pitchFamily="34" charset="0"/>
                <a:ea typeface="康熙字典體" pitchFamily="2" charset="-120"/>
              </a:rPr>
              <a:t>atch TV</a:t>
            </a:r>
            <a:endParaRPr lang="zh-CN" altLang="en-US" sz="3200" b="1" dirty="0">
              <a:solidFill>
                <a:srgbClr val="E721D9"/>
              </a:solidFill>
              <a:latin typeface="Eras Bold ITC" panose="020B0907030504020204" pitchFamily="34" charset="0"/>
              <a:ea typeface="康熙字典體" pitchFamily="2" charset="-120"/>
            </a:endParaRPr>
          </a:p>
        </p:txBody>
      </p:sp>
      <p:sp>
        <p:nvSpPr>
          <p:cNvPr id="14"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4251973084"/>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6"/>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2065867" y="2599269"/>
            <a:ext cx="931333"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for</a:t>
            </a:r>
            <a:endParaRPr lang="zh-CN" altLang="en-US" sz="32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226495" y="2573868"/>
            <a:ext cx="2408574"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a:solidFill>
                  <a:srgbClr val="E721D9"/>
                </a:solidFill>
                <a:latin typeface="Eras Bold ITC" panose="020B0907030504020204" pitchFamily="34" charset="0"/>
                <a:ea typeface="康熙字典體" pitchFamily="2" charset="-120"/>
              </a:rPr>
              <a:t>n</a:t>
            </a:r>
            <a:r>
              <a:rPr lang="en-US" altLang="zh-CN" sz="3200" b="1" dirty="0" smtClean="0">
                <a:solidFill>
                  <a:srgbClr val="E721D9"/>
                </a:solidFill>
                <a:latin typeface="Eras Bold ITC" panose="020B0907030504020204" pitchFamily="34" charset="0"/>
                <a:ea typeface="康熙字典體" pitchFamily="2" charset="-120"/>
              </a:rPr>
              <a:t>ot until</a:t>
            </a:r>
            <a:endParaRPr lang="zh-CN" altLang="en-US" sz="32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76431" y="2967859"/>
            <a:ext cx="306843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s</a:t>
            </a:r>
            <a:r>
              <a:rPr lang="en-US" altLang="zh-CN" sz="2800" b="1" dirty="0" smtClean="0">
                <a:solidFill>
                  <a:srgbClr val="E721D9"/>
                </a:solidFill>
                <a:latin typeface="Eras Bold ITC" panose="020B0907030504020204" pitchFamily="34" charset="0"/>
                <a:ea typeface="康熙字典體" pitchFamily="2" charset="-120"/>
              </a:rPr>
              <a:t>choolwork and</a:t>
            </a:r>
            <a:endParaRPr lang="zh-CN" altLang="en-US" sz="28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385964" y="3312993"/>
            <a:ext cx="3229303"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t</a:t>
            </a:r>
            <a:r>
              <a:rPr lang="en-US" altLang="zh-CN" sz="2800" b="1" dirty="0" smtClean="0">
                <a:solidFill>
                  <a:srgbClr val="E721D9"/>
                </a:solidFill>
                <a:latin typeface="Eras Bold ITC" panose="020B0907030504020204" pitchFamily="34" charset="0"/>
                <a:ea typeface="康熙字典體" pitchFamily="2" charset="-120"/>
              </a:rPr>
              <a:t>est preparation</a:t>
            </a:r>
            <a:endParaRPr lang="zh-CN" altLang="en-US" sz="2800" b="1" dirty="0">
              <a:solidFill>
                <a:srgbClr val="E721D9"/>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4390700" y="3664498"/>
            <a:ext cx="444003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d</a:t>
            </a:r>
            <a:r>
              <a:rPr lang="en-US" altLang="zh-CN" sz="2800" b="1" dirty="0" smtClean="0">
                <a:solidFill>
                  <a:srgbClr val="E721D9"/>
                </a:solidFill>
                <a:latin typeface="Eras Bold ITC" panose="020B0907030504020204" pitchFamily="34" charset="0"/>
                <a:ea typeface="康熙字典體" pitchFamily="2" charset="-120"/>
              </a:rPr>
              <a:t>oing leisure activities</a:t>
            </a:r>
            <a:endParaRPr lang="zh-CN" altLang="en-US" sz="2800" b="1" dirty="0">
              <a:solidFill>
                <a:srgbClr val="E721D9"/>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7665281" y="3968517"/>
            <a:ext cx="2408574"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a:solidFill>
                  <a:srgbClr val="E721D9"/>
                </a:solidFill>
                <a:latin typeface="Eras Bold ITC" panose="020B0907030504020204" pitchFamily="34" charset="0"/>
                <a:ea typeface="康熙字典體" pitchFamily="2" charset="-120"/>
              </a:rPr>
              <a:t>w</a:t>
            </a:r>
            <a:r>
              <a:rPr lang="en-US" altLang="zh-CN" sz="3200" b="1" dirty="0" smtClean="0">
                <a:solidFill>
                  <a:srgbClr val="E721D9"/>
                </a:solidFill>
                <a:latin typeface="Eras Bold ITC" panose="020B0907030504020204" pitchFamily="34" charset="0"/>
                <a:ea typeface="康熙字典體" pitchFamily="2" charset="-120"/>
              </a:rPr>
              <a:t>atch TV</a:t>
            </a:r>
            <a:endParaRPr lang="zh-CN" altLang="en-US" sz="3200" b="1" dirty="0">
              <a:solidFill>
                <a:srgbClr val="E721D9"/>
              </a:solidFill>
              <a:latin typeface="Eras Bold ITC" panose="020B0907030504020204" pitchFamily="34" charset="0"/>
              <a:ea typeface="康熙字典體" pitchFamily="2" charset="-120"/>
            </a:endParaRPr>
          </a:p>
        </p:txBody>
      </p:sp>
      <p:sp>
        <p:nvSpPr>
          <p:cNvPr id="14" name="文本框 12">
            <a:extLst>
              <a:ext uri="{FF2B5EF4-FFF2-40B4-BE49-F238E27FC236}">
                <a16:creationId xmlns:a16="http://schemas.microsoft.com/office/drawing/2014/main" id="{D25FFFD1-5F95-43F1-B67B-3B87A1B2ABAD}"/>
              </a:ext>
            </a:extLst>
          </p:cNvPr>
          <p:cNvSpPr txBox="1"/>
          <p:nvPr/>
        </p:nvSpPr>
        <p:spPr>
          <a:xfrm>
            <a:off x="927298" y="4673602"/>
            <a:ext cx="1384105"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 until</a:t>
            </a:r>
            <a:endParaRPr lang="zh-CN" altLang="en-US" sz="3200" b="1" dirty="0">
              <a:solidFill>
                <a:srgbClr val="E721D9"/>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378880706"/>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6"/>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2065867" y="2599269"/>
            <a:ext cx="931333"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for</a:t>
            </a:r>
            <a:endParaRPr lang="zh-CN" altLang="en-US" sz="32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226495" y="2573868"/>
            <a:ext cx="2408574"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a:solidFill>
                  <a:srgbClr val="E721D9"/>
                </a:solidFill>
                <a:latin typeface="Eras Bold ITC" panose="020B0907030504020204" pitchFamily="34" charset="0"/>
                <a:ea typeface="康熙字典體" pitchFamily="2" charset="-120"/>
              </a:rPr>
              <a:t>n</a:t>
            </a:r>
            <a:r>
              <a:rPr lang="en-US" altLang="zh-CN" sz="3200" b="1" dirty="0" smtClean="0">
                <a:solidFill>
                  <a:srgbClr val="E721D9"/>
                </a:solidFill>
                <a:latin typeface="Eras Bold ITC" panose="020B0907030504020204" pitchFamily="34" charset="0"/>
                <a:ea typeface="康熙字典體" pitchFamily="2" charset="-120"/>
              </a:rPr>
              <a:t>ot until</a:t>
            </a:r>
            <a:endParaRPr lang="zh-CN" altLang="en-US" sz="32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76431" y="2967859"/>
            <a:ext cx="306843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s</a:t>
            </a:r>
            <a:r>
              <a:rPr lang="en-US" altLang="zh-CN" sz="2800" b="1" dirty="0" smtClean="0">
                <a:solidFill>
                  <a:srgbClr val="E721D9"/>
                </a:solidFill>
                <a:latin typeface="Eras Bold ITC" panose="020B0907030504020204" pitchFamily="34" charset="0"/>
                <a:ea typeface="康熙字典體" pitchFamily="2" charset="-120"/>
              </a:rPr>
              <a:t>choolwork and</a:t>
            </a:r>
            <a:endParaRPr lang="zh-CN" altLang="en-US" sz="28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385964" y="3312993"/>
            <a:ext cx="3229303"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t</a:t>
            </a:r>
            <a:r>
              <a:rPr lang="en-US" altLang="zh-CN" sz="2800" b="1" dirty="0" smtClean="0">
                <a:solidFill>
                  <a:srgbClr val="E721D9"/>
                </a:solidFill>
                <a:latin typeface="Eras Bold ITC" panose="020B0907030504020204" pitchFamily="34" charset="0"/>
                <a:ea typeface="康熙字典體" pitchFamily="2" charset="-120"/>
              </a:rPr>
              <a:t>est preparation</a:t>
            </a:r>
            <a:endParaRPr lang="zh-CN" altLang="en-US" sz="2800" b="1" dirty="0">
              <a:solidFill>
                <a:srgbClr val="E721D9"/>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4390700" y="3664498"/>
            <a:ext cx="4440036"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a:solidFill>
                  <a:srgbClr val="E721D9"/>
                </a:solidFill>
                <a:latin typeface="Eras Bold ITC" panose="020B0907030504020204" pitchFamily="34" charset="0"/>
                <a:ea typeface="康熙字典體" pitchFamily="2" charset="-120"/>
              </a:rPr>
              <a:t>d</a:t>
            </a:r>
            <a:r>
              <a:rPr lang="en-US" altLang="zh-CN" sz="2800" b="1" dirty="0" smtClean="0">
                <a:solidFill>
                  <a:srgbClr val="E721D9"/>
                </a:solidFill>
                <a:latin typeface="Eras Bold ITC" panose="020B0907030504020204" pitchFamily="34" charset="0"/>
                <a:ea typeface="康熙字典體" pitchFamily="2" charset="-120"/>
              </a:rPr>
              <a:t>oing leisure activities</a:t>
            </a:r>
            <a:endParaRPr lang="zh-CN" altLang="en-US" sz="2800" b="1" dirty="0">
              <a:solidFill>
                <a:srgbClr val="E721D9"/>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7665281" y="3968517"/>
            <a:ext cx="2408574"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a:solidFill>
                  <a:srgbClr val="E721D9"/>
                </a:solidFill>
                <a:latin typeface="Eras Bold ITC" panose="020B0907030504020204" pitchFamily="34" charset="0"/>
                <a:ea typeface="康熙字典體" pitchFamily="2" charset="-120"/>
              </a:rPr>
              <a:t>w</a:t>
            </a:r>
            <a:r>
              <a:rPr lang="en-US" altLang="zh-CN" sz="3200" b="1" dirty="0" smtClean="0">
                <a:solidFill>
                  <a:srgbClr val="E721D9"/>
                </a:solidFill>
                <a:latin typeface="Eras Bold ITC" panose="020B0907030504020204" pitchFamily="34" charset="0"/>
                <a:ea typeface="康熙字典體" pitchFamily="2" charset="-120"/>
              </a:rPr>
              <a:t>atch TV</a:t>
            </a:r>
            <a:endParaRPr lang="zh-CN" altLang="en-US" sz="3200" b="1" dirty="0">
              <a:solidFill>
                <a:srgbClr val="E721D9"/>
              </a:solidFill>
              <a:latin typeface="Eras Bold ITC" panose="020B0907030504020204" pitchFamily="34" charset="0"/>
              <a:ea typeface="康熙字典體" pitchFamily="2" charset="-120"/>
            </a:endParaRPr>
          </a:p>
        </p:txBody>
      </p:sp>
      <p:sp>
        <p:nvSpPr>
          <p:cNvPr id="14" name="文本框 12">
            <a:extLst>
              <a:ext uri="{FF2B5EF4-FFF2-40B4-BE49-F238E27FC236}">
                <a16:creationId xmlns:a16="http://schemas.microsoft.com/office/drawing/2014/main" id="{D25FFFD1-5F95-43F1-B67B-3B87A1B2ABAD}"/>
              </a:ext>
            </a:extLst>
          </p:cNvPr>
          <p:cNvSpPr txBox="1"/>
          <p:nvPr/>
        </p:nvSpPr>
        <p:spPr>
          <a:xfrm>
            <a:off x="927298" y="4673602"/>
            <a:ext cx="1384105"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 until</a:t>
            </a:r>
            <a:endParaRPr lang="zh-CN" altLang="en-US" sz="3200" b="1" dirty="0">
              <a:solidFill>
                <a:srgbClr val="E721D9"/>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4965900" y="5008324"/>
            <a:ext cx="4533703" cy="58477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200" b="1" dirty="0" smtClean="0">
                <a:solidFill>
                  <a:srgbClr val="E721D9"/>
                </a:solidFill>
                <a:latin typeface="Eras Bold ITC" panose="020B0907030504020204" pitchFamily="34" charset="0"/>
                <a:ea typeface="康熙字典體" pitchFamily="2" charset="-120"/>
              </a:rPr>
              <a:t> </a:t>
            </a:r>
            <a:r>
              <a:rPr lang="en-US" altLang="zh-CN" sz="3000" b="1" dirty="0" smtClean="0">
                <a:solidFill>
                  <a:srgbClr val="E721D9"/>
                </a:solidFill>
                <a:latin typeface="Eras Bold ITC" panose="020B0907030504020204" pitchFamily="34" charset="0"/>
                <a:ea typeface="康熙字典體" pitchFamily="2" charset="-120"/>
              </a:rPr>
              <a:t>sports and relaxation</a:t>
            </a:r>
            <a:endParaRPr lang="zh-CN" altLang="en-US" sz="3000" b="1" dirty="0">
              <a:solidFill>
                <a:srgbClr val="E721D9"/>
              </a:solidFill>
              <a:latin typeface="Eras Bold ITC" panose="020B0907030504020204" pitchFamily="34" charset="0"/>
              <a:ea typeface="康熙字典體" pitchFamily="2" charset="-120"/>
            </a:endParaRPr>
          </a:p>
        </p:txBody>
      </p:sp>
      <p:sp>
        <p:nvSpPr>
          <p:cNvPr id="1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827076340"/>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7"/>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57838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7968" cy="6226503"/>
          </a:xfrm>
          <a:prstGeom prst="rect">
            <a:avLst/>
          </a:prstGeom>
        </p:spPr>
      </p:pic>
    </p:spTree>
    <p:extLst>
      <p:ext uri="{BB962C8B-B14F-4D97-AF65-F5344CB8AC3E}">
        <p14:creationId xmlns:p14="http://schemas.microsoft.com/office/powerpoint/2010/main" val="3506173153"/>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7"/>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3970867" y="3725449"/>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on</a:t>
            </a:r>
            <a:endParaRPr lang="zh-CN" altLang="en-US" sz="3600" b="1" dirty="0">
              <a:solidFill>
                <a:schemeClr val="accent6"/>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823202" y="4318116"/>
            <a:ext cx="1498600"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after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549687568"/>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7"/>
            <a:ext cx="12400755" cy="6231233"/>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3970867" y="3725449"/>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on</a:t>
            </a:r>
            <a:endParaRPr lang="zh-CN" altLang="en-US" sz="3600" b="1" dirty="0">
              <a:solidFill>
                <a:schemeClr val="accent6"/>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823202" y="4318116"/>
            <a:ext cx="1498600"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after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929467" y="5198650"/>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on</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5784055" y="5207233"/>
            <a:ext cx="2412999"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smtClean="0">
                <a:solidFill>
                  <a:schemeClr val="accent6"/>
                </a:solidFill>
                <a:latin typeface="Eras Bold ITC" panose="020B0907030504020204" pitchFamily="34" charset="0"/>
                <a:ea typeface="康熙字典體" pitchFamily="2" charset="-120"/>
              </a:rPr>
              <a:t>Throughout</a:t>
            </a:r>
            <a:endParaRPr lang="zh-CN" altLang="en-US" sz="2800" b="1" dirty="0">
              <a:solidFill>
                <a:schemeClr val="accent6"/>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4244622683"/>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6"/>
            <a:ext cx="12400755" cy="6231234"/>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8737604" y="1033049"/>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at</a:t>
            </a:r>
            <a:endParaRPr lang="zh-CN" altLang="en-US" sz="3600" b="1" dirty="0">
              <a:solidFill>
                <a:schemeClr val="accent6"/>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701714709"/>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6"/>
            <a:ext cx="12400755" cy="6231234"/>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8737604" y="1033049"/>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at</a:t>
            </a:r>
            <a:endParaRPr lang="zh-CN" altLang="en-US" sz="3600" b="1" dirty="0">
              <a:solidFill>
                <a:schemeClr val="accent6"/>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4487338" y="2015183"/>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for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6790272" y="2678448"/>
            <a:ext cx="1388529"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until</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078028474"/>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6"/>
            <a:ext cx="12400755" cy="6231234"/>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8737604" y="1033049"/>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at</a:t>
            </a:r>
            <a:endParaRPr lang="zh-CN" altLang="en-US" sz="3600" b="1" dirty="0">
              <a:solidFill>
                <a:schemeClr val="accent6"/>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4487338" y="2015183"/>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for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6790272" y="2678448"/>
            <a:ext cx="1388529"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until</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1202273" y="3677515"/>
            <a:ext cx="1388529"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Over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732921599"/>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6"/>
            <a:ext cx="12400755" cy="6231234"/>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8737604" y="1033049"/>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at</a:t>
            </a:r>
            <a:endParaRPr lang="zh-CN" altLang="en-US" sz="3600" b="1" dirty="0">
              <a:solidFill>
                <a:schemeClr val="accent6"/>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4487338" y="2015183"/>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for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6790272" y="2678448"/>
            <a:ext cx="1388529"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until</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1202273" y="3677515"/>
            <a:ext cx="1388529"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Over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1532477" y="4693515"/>
            <a:ext cx="694261"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In</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4"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989332316"/>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6"/>
            <a:ext cx="12400755" cy="6231234"/>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8737604" y="1033049"/>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at</a:t>
            </a:r>
            <a:endParaRPr lang="zh-CN" altLang="en-US" sz="3600" b="1" dirty="0">
              <a:solidFill>
                <a:schemeClr val="accent6"/>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4487338" y="2015183"/>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for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6790272" y="2678448"/>
            <a:ext cx="1388529"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until</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1202273" y="3677515"/>
            <a:ext cx="1388529"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Over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1532477" y="4693515"/>
            <a:ext cx="694261"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In</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4" name="文本框 12">
            <a:extLst>
              <a:ext uri="{FF2B5EF4-FFF2-40B4-BE49-F238E27FC236}">
                <a16:creationId xmlns:a16="http://schemas.microsoft.com/office/drawing/2014/main" id="{D25FFFD1-5F95-43F1-B67B-3B87A1B2ABAD}"/>
              </a:ext>
            </a:extLst>
          </p:cNvPr>
          <p:cNvSpPr txBox="1"/>
          <p:nvPr/>
        </p:nvSpPr>
        <p:spPr>
          <a:xfrm>
            <a:off x="9084649" y="5664314"/>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by</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658565100"/>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7"/>
            <a:ext cx="12400755" cy="6231233"/>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6350008" y="956850"/>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for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989307440"/>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7"/>
            <a:ext cx="12400755" cy="6231233"/>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6350008" y="956850"/>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for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8187264" y="3071965"/>
            <a:ext cx="1651000" cy="60016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300" b="1" dirty="0" smtClean="0">
                <a:solidFill>
                  <a:schemeClr val="accent6"/>
                </a:solidFill>
                <a:latin typeface="Eras Bold ITC" panose="020B0907030504020204" pitchFamily="34" charset="0"/>
                <a:ea typeface="康熙字典體" pitchFamily="2" charset="-120"/>
              </a:rPr>
              <a:t>during</a:t>
            </a:r>
            <a:endParaRPr lang="zh-CN" altLang="en-US" sz="3300" b="1" dirty="0">
              <a:solidFill>
                <a:schemeClr val="accent6"/>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4224331875"/>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7"/>
            <a:ext cx="12400755" cy="6231233"/>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6350008" y="956850"/>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for</a:t>
            </a:r>
            <a:endParaRPr lang="zh-CN" altLang="en-US" sz="3600" b="1" dirty="0">
              <a:solidFill>
                <a:schemeClr val="accent6"/>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8187264" y="3071965"/>
            <a:ext cx="1651000" cy="600164"/>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300" b="1" dirty="0" smtClean="0">
                <a:solidFill>
                  <a:schemeClr val="accent6"/>
                </a:solidFill>
                <a:latin typeface="Eras Bold ITC" panose="020B0907030504020204" pitchFamily="34" charset="0"/>
                <a:ea typeface="康熙字典體" pitchFamily="2" charset="-120"/>
              </a:rPr>
              <a:t>during</a:t>
            </a:r>
            <a:endParaRPr lang="zh-CN" altLang="en-US" sz="3300" b="1" dirty="0">
              <a:solidFill>
                <a:schemeClr val="accent6"/>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7027351" y="4589051"/>
            <a:ext cx="931333"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in</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730098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76552" cy="6231233"/>
          </a:xfrm>
          <a:prstGeom prst="rect">
            <a:avLst/>
          </a:prstGeom>
        </p:spPr>
      </p:pic>
    </p:spTree>
    <p:extLst>
      <p:ext uri="{BB962C8B-B14F-4D97-AF65-F5344CB8AC3E}">
        <p14:creationId xmlns:p14="http://schemas.microsoft.com/office/powerpoint/2010/main" val="1497781510"/>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9625045" y="3903133"/>
            <a:ext cx="2808180" cy="2905797"/>
          </a:xfrm>
          <a:prstGeom prst="rect">
            <a:avLst/>
          </a:prstGeom>
          <a:effectLst>
            <a:reflection blurRad="6350" stA="28000" endPos="35000" dir="5400000" sy="-100000" algn="bl" rotWithShape="0"/>
          </a:effectLst>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2"/>
            <a:ext cx="9928488" cy="6858002"/>
          </a:xfrm>
          <a:prstGeom prst="rect">
            <a:avLst/>
          </a:prstGeom>
        </p:spPr>
      </p:pic>
    </p:spTree>
    <p:extLst>
      <p:ext uri="{BB962C8B-B14F-4D97-AF65-F5344CB8AC3E}">
        <p14:creationId xmlns:p14="http://schemas.microsoft.com/office/powerpoint/2010/main" val="1649242130"/>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7"/>
            <a:ext cx="10267156" cy="6231233"/>
          </a:xfrm>
          <a:prstGeom prst="rect">
            <a:avLst/>
          </a:prstGeom>
        </p:spPr>
      </p:pic>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a:extLst>
              <a:ext uri="{28A0092B-C50C-407E-A947-70E740481C1C}">
                <a14:useLocalDpi xmlns:a14="http://schemas.microsoft.com/office/drawing/2010/main" val="0"/>
              </a:ext>
            </a:extLst>
          </a:blip>
          <a:srcRect b="12308"/>
          <a:stretch/>
        </p:blipFill>
        <p:spPr>
          <a:xfrm>
            <a:off x="9682321" y="3962400"/>
            <a:ext cx="2750904" cy="2846530"/>
          </a:xfrm>
          <a:prstGeom prst="rect">
            <a:avLst/>
          </a:prstGeom>
          <a:effectLst>
            <a:reflection blurRad="6350" stA="28000" endPos="35000" dir="5400000" sy="-100000" algn="bl" rotWithShape="0"/>
          </a:effectLst>
        </p:spPr>
      </p:pic>
      <p:sp>
        <p:nvSpPr>
          <p:cNvPr id="10"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912803272"/>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4"/>
            <a:ext cx="12400755" cy="6231235"/>
          </a:xfrm>
          <a:prstGeom prst="rect">
            <a:avLst/>
          </a:prstGeom>
        </p:spPr>
      </p:pic>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130640740"/>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4"/>
            <a:ext cx="12400755" cy="6231235"/>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698659040"/>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5"/>
            <a:ext cx="12400755" cy="6231235"/>
          </a:xfrm>
          <a:prstGeom prst="rect">
            <a:avLst/>
          </a:prstGeom>
        </p:spPr>
      </p:pic>
      <p:sp>
        <p:nvSpPr>
          <p:cNvPr id="10"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363478475"/>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5"/>
            <a:ext cx="12400755" cy="6231235"/>
          </a:xfrm>
          <a:prstGeom prst="rect">
            <a:avLst/>
          </a:prstGeom>
        </p:spPr>
      </p:pic>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308"/>
          <a:stretch/>
        </p:blipFill>
        <p:spPr>
          <a:xfrm>
            <a:off x="10369629" y="4673600"/>
            <a:ext cx="2063596" cy="2135330"/>
          </a:xfrm>
          <a:prstGeom prst="rect">
            <a:avLst/>
          </a:prstGeom>
          <a:effectLst>
            <a:reflection blurRad="6350" stA="28000" endPos="35000" dir="5400000" sy="-100000" algn="bl" rotWithShape="0"/>
          </a:effectLst>
        </p:spPr>
      </p:pic>
      <p:sp>
        <p:nvSpPr>
          <p:cNvPr id="11"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159379750"/>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spTree>
    <p:extLst>
      <p:ext uri="{BB962C8B-B14F-4D97-AF65-F5344CB8AC3E}">
        <p14:creationId xmlns:p14="http://schemas.microsoft.com/office/powerpoint/2010/main" val="4266128481"/>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783666" y="4981383"/>
            <a:ext cx="2353733"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rgbClr val="D54FC8"/>
                </a:solidFill>
                <a:latin typeface="Eras Bold ITC" panose="020B0907030504020204" pitchFamily="34" charset="0"/>
                <a:ea typeface="康熙字典體" pitchFamily="2" charset="-120"/>
              </a:rPr>
              <a:t>Meanwhile</a:t>
            </a:r>
            <a:endParaRPr lang="zh-CN" altLang="en-US" sz="3000" b="1" dirty="0">
              <a:solidFill>
                <a:srgbClr val="D54FC8"/>
              </a:solidFill>
              <a:latin typeface="Eras Bold ITC" panose="020B0907030504020204" pitchFamily="34" charset="0"/>
              <a:ea typeface="康熙字典體" pitchFamily="2" charset="-120"/>
            </a:endParaRPr>
          </a:p>
        </p:txBody>
      </p:sp>
      <p:cxnSp>
        <p:nvCxnSpPr>
          <p:cNvPr id="9" name="直線接點 8"/>
          <p:cNvCxnSpPr/>
          <p:nvPr/>
        </p:nvCxnSpPr>
        <p:spPr>
          <a:xfrm flipV="1">
            <a:off x="5799667" y="2396067"/>
            <a:ext cx="5630333" cy="59266"/>
          </a:xfrm>
          <a:prstGeom prst="line">
            <a:avLst/>
          </a:prstGeom>
          <a:ln w="50800">
            <a:solidFill>
              <a:srgbClr val="D54FC8"/>
            </a:solidFill>
          </a:ln>
        </p:spPr>
        <p:style>
          <a:lnRef idx="3">
            <a:schemeClr val="accent2"/>
          </a:lnRef>
          <a:fillRef idx="0">
            <a:schemeClr val="accent2"/>
          </a:fillRef>
          <a:effectRef idx="2">
            <a:schemeClr val="accent2"/>
          </a:effectRef>
          <a:fontRef idx="minor">
            <a:schemeClr val="tx1"/>
          </a:fontRef>
        </p:style>
      </p:cxnSp>
      <p:cxnSp>
        <p:nvCxnSpPr>
          <p:cNvPr id="10" name="直線接點 9"/>
          <p:cNvCxnSpPr/>
          <p:nvPr/>
        </p:nvCxnSpPr>
        <p:spPr>
          <a:xfrm flipV="1">
            <a:off x="5782735" y="3081867"/>
            <a:ext cx="5630333" cy="59266"/>
          </a:xfrm>
          <a:prstGeom prst="line">
            <a:avLst/>
          </a:prstGeom>
          <a:ln w="50800">
            <a:solidFill>
              <a:srgbClr val="D54FC8"/>
            </a:solidFill>
          </a:ln>
        </p:spPr>
        <p:style>
          <a:lnRef idx="3">
            <a:schemeClr val="accent2"/>
          </a:lnRef>
          <a:fillRef idx="0">
            <a:schemeClr val="accent2"/>
          </a:fillRef>
          <a:effectRef idx="2">
            <a:schemeClr val="accent2"/>
          </a:effectRef>
          <a:fontRef idx="minor">
            <a:schemeClr val="tx1"/>
          </a:fontRef>
        </p:style>
      </p:cxnSp>
      <p:cxnSp>
        <p:nvCxnSpPr>
          <p:cNvPr id="16" name="直線接點 15"/>
          <p:cNvCxnSpPr/>
          <p:nvPr/>
        </p:nvCxnSpPr>
        <p:spPr>
          <a:xfrm>
            <a:off x="5808134" y="2455333"/>
            <a:ext cx="0" cy="685800"/>
          </a:xfrm>
          <a:prstGeom prst="line">
            <a:avLst/>
          </a:prstGeom>
          <a:ln w="50800">
            <a:solidFill>
              <a:srgbClr val="D54FC8"/>
            </a:solidFill>
          </a:ln>
        </p:spPr>
        <p:style>
          <a:lnRef idx="3">
            <a:schemeClr val="accent2"/>
          </a:lnRef>
          <a:fillRef idx="0">
            <a:schemeClr val="accent2"/>
          </a:fillRef>
          <a:effectRef idx="2">
            <a:schemeClr val="accent2"/>
          </a:effectRef>
          <a:fontRef idx="minor">
            <a:schemeClr val="tx1"/>
          </a:fontRef>
        </p:style>
      </p:cxnSp>
      <p:cxnSp>
        <p:nvCxnSpPr>
          <p:cNvPr id="17" name="直線接點 16"/>
          <p:cNvCxnSpPr/>
          <p:nvPr/>
        </p:nvCxnSpPr>
        <p:spPr>
          <a:xfrm>
            <a:off x="11404599" y="2396067"/>
            <a:ext cx="0" cy="685800"/>
          </a:xfrm>
          <a:prstGeom prst="line">
            <a:avLst/>
          </a:prstGeom>
          <a:ln w="50800">
            <a:solidFill>
              <a:srgbClr val="D54FC8"/>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2754141"/>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783666" y="4981383"/>
            <a:ext cx="2353733"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rgbClr val="D54FC8"/>
                </a:solidFill>
                <a:latin typeface="Eras Bold ITC" panose="020B0907030504020204" pitchFamily="34" charset="0"/>
                <a:ea typeface="康熙字典體" pitchFamily="2" charset="-120"/>
              </a:rPr>
              <a:t>Meanwhile</a:t>
            </a:r>
            <a:endParaRPr lang="zh-CN" altLang="en-US" sz="3000" b="1" dirty="0">
              <a:solidFill>
                <a:srgbClr val="D54FC8"/>
              </a:solidFill>
              <a:latin typeface="Eras Bold ITC" panose="020B0907030504020204" pitchFamily="34" charset="0"/>
              <a:ea typeface="康熙字典體" pitchFamily="2" charset="-120"/>
            </a:endParaRPr>
          </a:p>
        </p:txBody>
      </p:sp>
      <p:cxnSp>
        <p:nvCxnSpPr>
          <p:cNvPr id="9" name="直線接點 8"/>
          <p:cNvCxnSpPr/>
          <p:nvPr/>
        </p:nvCxnSpPr>
        <p:spPr>
          <a:xfrm flipV="1">
            <a:off x="5799667" y="2396067"/>
            <a:ext cx="5630333" cy="59266"/>
          </a:xfrm>
          <a:prstGeom prst="line">
            <a:avLst/>
          </a:prstGeom>
          <a:ln w="50800">
            <a:solidFill>
              <a:srgbClr val="D54FC8"/>
            </a:solidFill>
          </a:ln>
        </p:spPr>
        <p:style>
          <a:lnRef idx="3">
            <a:schemeClr val="accent2"/>
          </a:lnRef>
          <a:fillRef idx="0">
            <a:schemeClr val="accent2"/>
          </a:fillRef>
          <a:effectRef idx="2">
            <a:schemeClr val="accent2"/>
          </a:effectRef>
          <a:fontRef idx="minor">
            <a:schemeClr val="tx1"/>
          </a:fontRef>
        </p:style>
      </p:cxnSp>
      <p:cxnSp>
        <p:nvCxnSpPr>
          <p:cNvPr id="10" name="直線接點 9"/>
          <p:cNvCxnSpPr/>
          <p:nvPr/>
        </p:nvCxnSpPr>
        <p:spPr>
          <a:xfrm flipV="1">
            <a:off x="5782735" y="3081867"/>
            <a:ext cx="5630333" cy="59266"/>
          </a:xfrm>
          <a:prstGeom prst="line">
            <a:avLst/>
          </a:prstGeom>
          <a:ln w="50800">
            <a:solidFill>
              <a:srgbClr val="D54FC8"/>
            </a:solidFill>
          </a:ln>
        </p:spPr>
        <p:style>
          <a:lnRef idx="3">
            <a:schemeClr val="accent2"/>
          </a:lnRef>
          <a:fillRef idx="0">
            <a:schemeClr val="accent2"/>
          </a:fillRef>
          <a:effectRef idx="2">
            <a:schemeClr val="accent2"/>
          </a:effectRef>
          <a:fontRef idx="minor">
            <a:schemeClr val="tx1"/>
          </a:fontRef>
        </p:style>
      </p:cxnSp>
      <p:cxnSp>
        <p:nvCxnSpPr>
          <p:cNvPr id="16" name="直線接點 15"/>
          <p:cNvCxnSpPr/>
          <p:nvPr/>
        </p:nvCxnSpPr>
        <p:spPr>
          <a:xfrm>
            <a:off x="5808134" y="2455333"/>
            <a:ext cx="0" cy="685800"/>
          </a:xfrm>
          <a:prstGeom prst="line">
            <a:avLst/>
          </a:prstGeom>
          <a:ln w="50800">
            <a:solidFill>
              <a:srgbClr val="D54FC8"/>
            </a:solidFill>
          </a:ln>
        </p:spPr>
        <p:style>
          <a:lnRef idx="3">
            <a:schemeClr val="accent2"/>
          </a:lnRef>
          <a:fillRef idx="0">
            <a:schemeClr val="accent2"/>
          </a:fillRef>
          <a:effectRef idx="2">
            <a:schemeClr val="accent2"/>
          </a:effectRef>
          <a:fontRef idx="minor">
            <a:schemeClr val="tx1"/>
          </a:fontRef>
        </p:style>
      </p:cxnSp>
      <p:cxnSp>
        <p:nvCxnSpPr>
          <p:cNvPr id="17" name="直線接點 16"/>
          <p:cNvCxnSpPr/>
          <p:nvPr/>
        </p:nvCxnSpPr>
        <p:spPr>
          <a:xfrm>
            <a:off x="11404599" y="2396067"/>
            <a:ext cx="0" cy="685800"/>
          </a:xfrm>
          <a:prstGeom prst="line">
            <a:avLst/>
          </a:prstGeom>
          <a:ln w="50800">
            <a:solidFill>
              <a:srgbClr val="D54FC8"/>
            </a:solidFill>
          </a:ln>
        </p:spPr>
        <p:style>
          <a:lnRef idx="3">
            <a:schemeClr val="accent2"/>
          </a:lnRef>
          <a:fillRef idx="0">
            <a:schemeClr val="accent2"/>
          </a:fillRef>
          <a:effectRef idx="2">
            <a:schemeClr val="accent2"/>
          </a:effectRef>
          <a:fontRef idx="minor">
            <a:schemeClr val="tx1"/>
          </a:fontRef>
        </p:style>
      </p:cxnSp>
      <p:sp>
        <p:nvSpPr>
          <p:cNvPr id="11" name="文本框 12">
            <a:extLst>
              <a:ext uri="{FF2B5EF4-FFF2-40B4-BE49-F238E27FC236}">
                <a16:creationId xmlns:a16="http://schemas.microsoft.com/office/drawing/2014/main" id="{D25FFFD1-5F95-43F1-B67B-3B87A1B2ABAD}"/>
              </a:ext>
            </a:extLst>
          </p:cNvPr>
          <p:cNvSpPr txBox="1"/>
          <p:nvPr/>
        </p:nvSpPr>
        <p:spPr>
          <a:xfrm>
            <a:off x="4394198" y="5768781"/>
            <a:ext cx="157480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00B0F0"/>
                </a:solidFill>
                <a:latin typeface="Eras Bold ITC" panose="020B0907030504020204" pitchFamily="34" charset="0"/>
                <a:ea typeface="康熙字典體" pitchFamily="2" charset="-120"/>
              </a:rPr>
              <a:t>finally</a:t>
            </a:r>
            <a:endParaRPr lang="zh-CN" altLang="en-US" sz="3000" b="1" dirty="0">
              <a:solidFill>
                <a:srgbClr val="00B0F0"/>
              </a:solidFill>
              <a:latin typeface="Eras Bold ITC" panose="020B0907030504020204" pitchFamily="34" charset="0"/>
              <a:ea typeface="康熙字典體" pitchFamily="2" charset="-120"/>
            </a:endParaRPr>
          </a:p>
        </p:txBody>
      </p:sp>
      <p:cxnSp>
        <p:nvCxnSpPr>
          <p:cNvPr id="12" name="直線接點 11"/>
          <p:cNvCxnSpPr/>
          <p:nvPr/>
        </p:nvCxnSpPr>
        <p:spPr>
          <a:xfrm>
            <a:off x="5808135" y="3843866"/>
            <a:ext cx="0" cy="685800"/>
          </a:xfrm>
          <a:prstGeom prst="line">
            <a:avLst/>
          </a:prstGeom>
          <a:ln w="50800">
            <a:solidFill>
              <a:srgbClr val="00B0F0"/>
            </a:solidFill>
          </a:ln>
        </p:spPr>
        <p:style>
          <a:lnRef idx="3">
            <a:schemeClr val="accent2"/>
          </a:lnRef>
          <a:fillRef idx="0">
            <a:schemeClr val="accent2"/>
          </a:fillRef>
          <a:effectRef idx="2">
            <a:schemeClr val="accent2"/>
          </a:effectRef>
          <a:fontRef idx="minor">
            <a:schemeClr val="tx1"/>
          </a:fontRef>
        </p:style>
      </p:cxnSp>
      <p:cxnSp>
        <p:nvCxnSpPr>
          <p:cNvPr id="13" name="直線接點 12"/>
          <p:cNvCxnSpPr/>
          <p:nvPr/>
        </p:nvCxnSpPr>
        <p:spPr>
          <a:xfrm>
            <a:off x="9998544" y="3835399"/>
            <a:ext cx="0" cy="685800"/>
          </a:xfrm>
          <a:prstGeom prst="line">
            <a:avLst/>
          </a:prstGeom>
          <a:ln w="50800">
            <a:solidFill>
              <a:srgbClr val="00B0F0"/>
            </a:solidFill>
          </a:ln>
        </p:spPr>
        <p:style>
          <a:lnRef idx="3">
            <a:schemeClr val="accent2"/>
          </a:lnRef>
          <a:fillRef idx="0">
            <a:schemeClr val="accent2"/>
          </a:fillRef>
          <a:effectRef idx="2">
            <a:schemeClr val="accent2"/>
          </a:effectRef>
          <a:fontRef idx="minor">
            <a:schemeClr val="tx1"/>
          </a:fontRef>
        </p:style>
      </p:cxnSp>
      <p:cxnSp>
        <p:nvCxnSpPr>
          <p:cNvPr id="14" name="直線接點 13"/>
          <p:cNvCxnSpPr/>
          <p:nvPr/>
        </p:nvCxnSpPr>
        <p:spPr>
          <a:xfrm flipV="1">
            <a:off x="5774266" y="3814231"/>
            <a:ext cx="4248000" cy="59266"/>
          </a:xfrm>
          <a:prstGeom prst="line">
            <a:avLst/>
          </a:prstGeom>
          <a:ln w="50800">
            <a:solidFill>
              <a:srgbClr val="00B0F0"/>
            </a:solidFill>
          </a:ln>
        </p:spPr>
        <p:style>
          <a:lnRef idx="3">
            <a:schemeClr val="accent2"/>
          </a:lnRef>
          <a:fillRef idx="0">
            <a:schemeClr val="accent2"/>
          </a:fillRef>
          <a:effectRef idx="2">
            <a:schemeClr val="accent2"/>
          </a:effectRef>
          <a:fontRef idx="minor">
            <a:schemeClr val="tx1"/>
          </a:fontRef>
        </p:style>
      </p:cxnSp>
      <p:cxnSp>
        <p:nvCxnSpPr>
          <p:cNvPr id="15" name="直線接點 14"/>
          <p:cNvCxnSpPr/>
          <p:nvPr/>
        </p:nvCxnSpPr>
        <p:spPr>
          <a:xfrm flipV="1">
            <a:off x="5782733" y="4491568"/>
            <a:ext cx="4248000" cy="59266"/>
          </a:xfrm>
          <a:prstGeom prst="line">
            <a:avLst/>
          </a:prstGeom>
          <a:ln w="50800">
            <a:solidFill>
              <a:srgbClr val="00B0F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02509535"/>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12400755" cy="6858001"/>
          </a:xfrm>
          <a:prstGeom prst="rect">
            <a:avLst/>
          </a:prstGeom>
        </p:spPr>
      </p:pic>
    </p:spTree>
    <p:extLst>
      <p:ext uri="{BB962C8B-B14F-4D97-AF65-F5344CB8AC3E}">
        <p14:creationId xmlns:p14="http://schemas.microsoft.com/office/powerpoint/2010/main" val="8210111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4076" cy="6226503"/>
          </a:xfrm>
          <a:prstGeom prst="rect">
            <a:avLst/>
          </a:prstGeom>
        </p:spPr>
      </p:pic>
    </p:spTree>
    <p:extLst>
      <p:ext uri="{BB962C8B-B14F-4D97-AF65-F5344CB8AC3E}">
        <p14:creationId xmlns:p14="http://schemas.microsoft.com/office/powerpoint/2010/main" val="2220685510"/>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12400755" cy="6858001"/>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1117595" y="4617314"/>
            <a:ext cx="2260602"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00B050"/>
                </a:solidFill>
                <a:latin typeface="Eras Bold ITC" panose="020B0907030504020204" pitchFamily="34" charset="0"/>
                <a:ea typeface="康熙字典體" pitchFamily="2" charset="-120"/>
              </a:rPr>
              <a:t>First (of all)</a:t>
            </a:r>
            <a:endParaRPr lang="zh-CN" altLang="en-US" sz="3000" b="1" dirty="0">
              <a:solidFill>
                <a:srgbClr val="00B05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390568388"/>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12400755" cy="6858001"/>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1117595" y="4617314"/>
            <a:ext cx="2260602"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00B050"/>
                </a:solidFill>
                <a:latin typeface="Eras Bold ITC" panose="020B0907030504020204" pitchFamily="34" charset="0"/>
                <a:ea typeface="康熙字典體" pitchFamily="2" charset="-120"/>
              </a:rPr>
              <a:t>First (of all)</a:t>
            </a:r>
            <a:endParaRPr lang="zh-CN" altLang="en-US" sz="3000" b="1" dirty="0">
              <a:solidFill>
                <a:srgbClr val="00B050"/>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6714067" y="5123492"/>
            <a:ext cx="2700867"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00B050"/>
                </a:solidFill>
                <a:latin typeface="Eras Bold ITC" panose="020B0907030504020204" pitchFamily="34" charset="0"/>
                <a:ea typeface="康熙字典體" pitchFamily="2" charset="-120"/>
              </a:rPr>
              <a:t> </a:t>
            </a:r>
            <a:r>
              <a:rPr lang="en-US" altLang="zh-CN" sz="2700" b="1" dirty="0" smtClean="0">
                <a:solidFill>
                  <a:srgbClr val="00B050"/>
                </a:solidFill>
                <a:latin typeface="Eras Bold ITC" panose="020B0907030504020204" pitchFamily="34" charset="0"/>
                <a:ea typeface="康熙字典體" pitchFamily="2" charset="-120"/>
              </a:rPr>
              <a:t>subsequently</a:t>
            </a:r>
            <a:endParaRPr lang="zh-CN" altLang="en-US" sz="2700" b="1" dirty="0">
              <a:solidFill>
                <a:srgbClr val="00B05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751926806"/>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2"/>
            <a:ext cx="12400755" cy="6858002"/>
          </a:xfrm>
          <a:prstGeom prst="rect">
            <a:avLst/>
          </a:prstGeom>
        </p:spPr>
      </p:pic>
    </p:spTree>
    <p:extLst>
      <p:ext uri="{BB962C8B-B14F-4D97-AF65-F5344CB8AC3E}">
        <p14:creationId xmlns:p14="http://schemas.microsoft.com/office/powerpoint/2010/main" val="3975940625"/>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2"/>
            <a:ext cx="12400755" cy="6858002"/>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473191" y="3937806"/>
            <a:ext cx="3966133"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0070C0"/>
                </a:solidFill>
                <a:latin typeface="Eras Bold ITC" panose="020B0907030504020204" pitchFamily="34" charset="0"/>
                <a:ea typeface="康熙字典體" pitchFamily="2" charset="-120"/>
              </a:rPr>
              <a:t>since/because/as</a:t>
            </a:r>
            <a:endParaRPr lang="zh-CN" altLang="en-US" sz="3000" b="1" dirty="0">
              <a:solidFill>
                <a:srgbClr val="0070C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127379476"/>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12400755" cy="6858002"/>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473191" y="3937806"/>
            <a:ext cx="3966133"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0070C0"/>
                </a:solidFill>
                <a:latin typeface="Eras Bold ITC" panose="020B0907030504020204" pitchFamily="34" charset="0"/>
                <a:ea typeface="康熙字典體" pitchFamily="2" charset="-120"/>
              </a:rPr>
              <a:t>since/because/as</a:t>
            </a:r>
            <a:endParaRPr lang="zh-CN" altLang="en-US" sz="3000" b="1" dirty="0">
              <a:solidFill>
                <a:srgbClr val="0070C0"/>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5120542" y="4811659"/>
            <a:ext cx="3966133"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0070C0"/>
                </a:solidFill>
                <a:latin typeface="Eras Bold ITC" panose="020B0907030504020204" pitchFamily="34" charset="0"/>
                <a:ea typeface="康熙字典體" pitchFamily="2" charset="-120"/>
              </a:rPr>
              <a:t>in order to/so as to</a:t>
            </a:r>
            <a:endParaRPr lang="zh-CN" altLang="en-US" sz="3000" b="1" dirty="0">
              <a:solidFill>
                <a:srgbClr val="0070C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540847433"/>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2"/>
            <a:ext cx="12400755" cy="6858002"/>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473191" y="3937806"/>
            <a:ext cx="3966133"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0070C0"/>
                </a:solidFill>
                <a:latin typeface="Eras Bold ITC" panose="020B0907030504020204" pitchFamily="34" charset="0"/>
                <a:ea typeface="康熙字典體" pitchFamily="2" charset="-120"/>
              </a:rPr>
              <a:t>since / because / as</a:t>
            </a:r>
            <a:endParaRPr lang="zh-CN" altLang="en-US" sz="3000" b="1" dirty="0">
              <a:solidFill>
                <a:srgbClr val="0070C0"/>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5120542" y="4811659"/>
            <a:ext cx="430029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0070C0"/>
                </a:solidFill>
                <a:latin typeface="Eras Bold ITC" panose="020B0907030504020204" pitchFamily="34" charset="0"/>
                <a:ea typeface="康熙字典體" pitchFamily="2" charset="-120"/>
              </a:rPr>
              <a:t>in order to / so as to</a:t>
            </a:r>
            <a:endParaRPr lang="zh-CN" altLang="en-US" sz="3000" b="1" dirty="0">
              <a:solidFill>
                <a:srgbClr val="0070C0"/>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498357" y="5702290"/>
            <a:ext cx="492248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0070C0"/>
                </a:solidFill>
                <a:latin typeface="Eras Bold ITC" panose="020B0907030504020204" pitchFamily="34" charset="0"/>
                <a:ea typeface="康熙字典體" pitchFamily="2" charset="-120"/>
              </a:rPr>
              <a:t>Therefore / As a result</a:t>
            </a:r>
            <a:endParaRPr lang="zh-CN" altLang="en-US" sz="3000" b="1" dirty="0">
              <a:solidFill>
                <a:srgbClr val="0070C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777448035"/>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8" y="2709644"/>
            <a:ext cx="12574129" cy="4190301"/>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1"/>
            <a:ext cx="12400755" cy="2894202"/>
          </a:xfrm>
          <a:prstGeom prst="rect">
            <a:avLst/>
          </a:prstGeom>
        </p:spPr>
      </p:pic>
    </p:spTree>
    <p:extLst>
      <p:ext uri="{BB962C8B-B14F-4D97-AF65-F5344CB8AC3E}">
        <p14:creationId xmlns:p14="http://schemas.microsoft.com/office/powerpoint/2010/main" val="455420007"/>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8" y="2709644"/>
            <a:ext cx="12574129" cy="4190301"/>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1"/>
            <a:ext cx="12400755" cy="2894202"/>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2929617" y="4317909"/>
            <a:ext cx="1684328"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95E27"/>
                </a:solidFill>
                <a:latin typeface="Eras Bold ITC" panose="020B0907030504020204" pitchFamily="34" charset="0"/>
                <a:ea typeface="康熙字典體" pitchFamily="2" charset="-120"/>
              </a:rPr>
              <a:t>similar</a:t>
            </a:r>
            <a:endParaRPr lang="zh-CN" altLang="en-US" sz="3000" b="1" dirty="0">
              <a:solidFill>
                <a:srgbClr val="E95E27"/>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891318" y="4278372"/>
            <a:ext cx="799677"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95E27"/>
                </a:solidFill>
                <a:latin typeface="Eras Bold ITC" panose="020B0907030504020204" pitchFamily="34" charset="0"/>
                <a:ea typeface="康熙字典體" pitchFamily="2" charset="-120"/>
              </a:rPr>
              <a:t>to</a:t>
            </a:r>
            <a:endParaRPr lang="zh-CN" altLang="en-US" sz="3000" b="1" dirty="0">
              <a:solidFill>
                <a:srgbClr val="E95E27"/>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886780725"/>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8" y="2709644"/>
            <a:ext cx="12574129" cy="4190301"/>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1"/>
            <a:ext cx="12400755" cy="2894202"/>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2929617" y="4317909"/>
            <a:ext cx="1684328"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95E27"/>
                </a:solidFill>
                <a:latin typeface="Eras Bold ITC" panose="020B0907030504020204" pitchFamily="34" charset="0"/>
                <a:ea typeface="康熙字典體" pitchFamily="2" charset="-120"/>
              </a:rPr>
              <a:t>similar</a:t>
            </a:r>
            <a:endParaRPr lang="zh-CN" altLang="en-US" sz="3000" b="1" dirty="0">
              <a:solidFill>
                <a:srgbClr val="E95E27"/>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891318" y="4278372"/>
            <a:ext cx="799677"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95E27"/>
                </a:solidFill>
                <a:latin typeface="Eras Bold ITC" panose="020B0907030504020204" pitchFamily="34" charset="0"/>
                <a:ea typeface="康熙字典體" pitchFamily="2" charset="-120"/>
              </a:rPr>
              <a:t>to</a:t>
            </a:r>
            <a:endParaRPr lang="zh-CN" altLang="en-US" sz="3000" b="1" dirty="0">
              <a:solidFill>
                <a:srgbClr val="E95E27"/>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6580225" y="4935135"/>
            <a:ext cx="2823833"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95E27"/>
                </a:solidFill>
                <a:latin typeface="Eras Bold ITC" panose="020B0907030504020204" pitchFamily="34" charset="0"/>
                <a:ea typeface="康熙字典體" pitchFamily="2" charset="-120"/>
              </a:rPr>
              <a:t>in contrast to</a:t>
            </a:r>
            <a:endParaRPr lang="zh-CN" altLang="en-US" sz="3000" b="1" dirty="0">
              <a:solidFill>
                <a:srgbClr val="E95E27"/>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845846911"/>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8" y="2709644"/>
            <a:ext cx="12574129" cy="4190301"/>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1"/>
            <a:ext cx="12400755" cy="2894202"/>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2929617" y="4317909"/>
            <a:ext cx="1684328"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95E27"/>
                </a:solidFill>
                <a:latin typeface="Eras Bold ITC" panose="020B0907030504020204" pitchFamily="34" charset="0"/>
                <a:ea typeface="康熙字典體" pitchFamily="2" charset="-120"/>
              </a:rPr>
              <a:t>similar</a:t>
            </a:r>
            <a:endParaRPr lang="zh-CN" altLang="en-US" sz="3000" b="1" dirty="0">
              <a:solidFill>
                <a:srgbClr val="E95E27"/>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891318" y="4278372"/>
            <a:ext cx="799677"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95E27"/>
                </a:solidFill>
                <a:latin typeface="Eras Bold ITC" panose="020B0907030504020204" pitchFamily="34" charset="0"/>
                <a:ea typeface="康熙字典體" pitchFamily="2" charset="-120"/>
              </a:rPr>
              <a:t>to</a:t>
            </a:r>
            <a:endParaRPr lang="zh-CN" altLang="en-US" sz="3000" b="1" dirty="0">
              <a:solidFill>
                <a:srgbClr val="E95E27"/>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6580225" y="4935135"/>
            <a:ext cx="2823833"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95E27"/>
                </a:solidFill>
                <a:latin typeface="Eras Bold ITC" panose="020B0907030504020204" pitchFamily="34" charset="0"/>
                <a:ea typeface="康熙字典體" pitchFamily="2" charset="-120"/>
              </a:rPr>
              <a:t>in contrast to</a:t>
            </a:r>
            <a:endParaRPr lang="zh-CN" altLang="en-US" sz="3000" b="1" dirty="0">
              <a:solidFill>
                <a:srgbClr val="E95E27"/>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6690717" y="5625454"/>
            <a:ext cx="3275403"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95E27"/>
                </a:solidFill>
                <a:latin typeface="Eras Bold ITC" panose="020B0907030504020204" pitchFamily="34" charset="0"/>
                <a:ea typeface="康熙字典體" pitchFamily="2" charset="-120"/>
              </a:rPr>
              <a:t>whereas / while</a:t>
            </a:r>
            <a:endParaRPr lang="zh-CN" altLang="en-US" sz="3000" b="1" dirty="0">
              <a:solidFill>
                <a:srgbClr val="E95E27"/>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0597847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72540" cy="6226503"/>
          </a:xfrm>
          <a:prstGeom prst="rect">
            <a:avLst/>
          </a:prstGeom>
        </p:spPr>
      </p:pic>
    </p:spTree>
    <p:extLst>
      <p:ext uri="{BB962C8B-B14F-4D97-AF65-F5344CB8AC3E}">
        <p14:creationId xmlns:p14="http://schemas.microsoft.com/office/powerpoint/2010/main" val="2421457316"/>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2"/>
            <a:ext cx="12400755" cy="6858000"/>
          </a:xfrm>
          <a:prstGeom prst="rect">
            <a:avLst/>
          </a:prstGeom>
        </p:spPr>
      </p:pic>
    </p:spTree>
    <p:extLst>
      <p:ext uri="{BB962C8B-B14F-4D97-AF65-F5344CB8AC3E}">
        <p14:creationId xmlns:p14="http://schemas.microsoft.com/office/powerpoint/2010/main" val="776742667"/>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2"/>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3709794" y="861645"/>
            <a:ext cx="772440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 / Nonetheless / Nevertheless</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900387183"/>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2"/>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3709794" y="861645"/>
            <a:ext cx="772440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 / Nonetheless / Nevertheless</a:t>
            </a:r>
            <a:endParaRPr lang="zh-CN" altLang="en-US" sz="30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3709794" y="2000291"/>
            <a:ext cx="772440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 / Nonetheless / Nevertheless</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684235934"/>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2"/>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3709794" y="861645"/>
            <a:ext cx="772440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 / Nonetheless / Nevertheless</a:t>
            </a:r>
            <a:endParaRPr lang="zh-CN" altLang="en-US" sz="30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3709794" y="2000291"/>
            <a:ext cx="772440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 / Nonetheless / Nevertheless</a:t>
            </a:r>
            <a:endParaRPr lang="zh-CN" altLang="en-US" sz="3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281331" y="4090548"/>
            <a:ext cx="244664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721D9"/>
                </a:solidFill>
                <a:latin typeface="Eras Bold ITC" panose="020B0907030504020204" pitchFamily="34" charset="0"/>
                <a:ea typeface="康熙字典體" pitchFamily="2" charset="-120"/>
              </a:rPr>
              <a:t>a</a:t>
            </a:r>
            <a:r>
              <a:rPr lang="en-US" altLang="zh-CN" sz="3000" b="1" dirty="0" smtClean="0">
                <a:solidFill>
                  <a:srgbClr val="E721D9"/>
                </a:solidFill>
                <a:latin typeface="Eras Bold ITC" panose="020B0907030504020204" pitchFamily="34" charset="0"/>
                <a:ea typeface="康熙字典體" pitchFamily="2" charset="-120"/>
              </a:rPr>
              <a:t>s a result</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390190728"/>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2"/>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3709794" y="861645"/>
            <a:ext cx="772440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 / Nonetheless / Nevertheless</a:t>
            </a:r>
            <a:endParaRPr lang="zh-CN" altLang="en-US" sz="30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3709794" y="2000291"/>
            <a:ext cx="772440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 / Nonetheless / Nevertheless</a:t>
            </a:r>
            <a:endParaRPr lang="zh-CN" altLang="en-US" sz="3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281331" y="4090548"/>
            <a:ext cx="244664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721D9"/>
                </a:solidFill>
                <a:latin typeface="Eras Bold ITC" panose="020B0907030504020204" pitchFamily="34" charset="0"/>
                <a:ea typeface="康熙字典體" pitchFamily="2" charset="-120"/>
              </a:rPr>
              <a:t>a</a:t>
            </a:r>
            <a:r>
              <a:rPr lang="en-US" altLang="zh-CN" sz="3000" b="1" dirty="0" smtClean="0">
                <a:solidFill>
                  <a:srgbClr val="E721D9"/>
                </a:solidFill>
                <a:latin typeface="Eras Bold ITC" panose="020B0907030504020204" pitchFamily="34" charset="0"/>
                <a:ea typeface="康熙字典體" pitchFamily="2" charset="-120"/>
              </a:rPr>
              <a:t>s a result</a:t>
            </a:r>
            <a:endParaRPr lang="zh-CN" altLang="en-US" sz="30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6936212" y="5971080"/>
            <a:ext cx="5066179"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Therefore / Thus / Hence</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039330058"/>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4"/>
            <a:ext cx="12400755" cy="6231235"/>
          </a:xfrm>
          <a:prstGeom prst="rect">
            <a:avLst/>
          </a:prstGeom>
        </p:spPr>
      </p:pic>
    </p:spTree>
    <p:extLst>
      <p:ext uri="{BB962C8B-B14F-4D97-AF65-F5344CB8AC3E}">
        <p14:creationId xmlns:p14="http://schemas.microsoft.com/office/powerpoint/2010/main" val="250208748"/>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4"/>
            <a:ext cx="12400755" cy="6231235"/>
          </a:xfrm>
          <a:prstGeom prst="rect">
            <a:avLst/>
          </a:prstGeom>
        </p:spPr>
      </p:pic>
    </p:spTree>
    <p:extLst>
      <p:ext uri="{BB962C8B-B14F-4D97-AF65-F5344CB8AC3E}">
        <p14:creationId xmlns:p14="http://schemas.microsoft.com/office/powerpoint/2010/main" val="1399704438"/>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4"/>
            <a:ext cx="12400755" cy="6231235"/>
          </a:xfrm>
          <a:prstGeom prst="rect">
            <a:avLst/>
          </a:prstGeom>
        </p:spPr>
      </p:pic>
    </p:spTree>
    <p:extLst>
      <p:ext uri="{BB962C8B-B14F-4D97-AF65-F5344CB8AC3E}">
        <p14:creationId xmlns:p14="http://schemas.microsoft.com/office/powerpoint/2010/main" val="1487298305"/>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spTree>
    <p:extLst>
      <p:ext uri="{BB962C8B-B14F-4D97-AF65-F5344CB8AC3E}">
        <p14:creationId xmlns:p14="http://schemas.microsoft.com/office/powerpoint/2010/main" val="419550813"/>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160717" y="2437916"/>
            <a:ext cx="75523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D54FC8"/>
                </a:solidFill>
                <a:latin typeface="Eras Bold ITC" panose="020B0907030504020204" pitchFamily="34" charset="0"/>
                <a:ea typeface="康熙字典體" pitchFamily="2" charset="-120"/>
              </a:rPr>
              <a:t>or</a:t>
            </a:r>
            <a:endParaRPr lang="zh-CN" altLang="en-US" sz="3000" b="1" dirty="0">
              <a:solidFill>
                <a:srgbClr val="D54FC8"/>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7442404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43545"/>
            <a:ext cx="12172540" cy="6226503"/>
          </a:xfrm>
          <a:prstGeom prst="rect">
            <a:avLst/>
          </a:prstGeom>
        </p:spPr>
      </p:pic>
      <p:sp>
        <p:nvSpPr>
          <p:cNvPr id="8" name="圓角矩形 7"/>
          <p:cNvSpPr/>
          <p:nvPr/>
        </p:nvSpPr>
        <p:spPr>
          <a:xfrm>
            <a:off x="4504888" y="2260298"/>
            <a:ext cx="4622334"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4504888" y="2792197"/>
            <a:ext cx="5352176"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4504888" y="3333203"/>
            <a:ext cx="4773336"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4504888" y="3852602"/>
            <a:ext cx="6904140"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4504887" y="4376731"/>
            <a:ext cx="632529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4495156" y="4884800"/>
            <a:ext cx="526123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504887" y="5416699"/>
            <a:ext cx="4622335"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4504886" y="5936816"/>
            <a:ext cx="5150841"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19880618"/>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160717" y="2437916"/>
            <a:ext cx="75523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D54FC8"/>
                </a:solidFill>
                <a:latin typeface="Eras Bold ITC" panose="020B0907030504020204" pitchFamily="34" charset="0"/>
                <a:ea typeface="康熙字典體" pitchFamily="2" charset="-120"/>
              </a:rPr>
              <a:t>or</a:t>
            </a:r>
            <a:endParaRPr lang="zh-CN" altLang="en-US" sz="3000" b="1" dirty="0">
              <a:solidFill>
                <a:srgbClr val="D54FC8"/>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3716101" y="3494929"/>
            <a:ext cx="163607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721D9"/>
                </a:solidFill>
                <a:latin typeface="Eras Bold ITC" panose="020B0907030504020204" pitchFamily="34" charset="0"/>
                <a:ea typeface="康熙字典體" pitchFamily="2" charset="-120"/>
              </a:rPr>
              <a:t>s</a:t>
            </a:r>
            <a:r>
              <a:rPr lang="en-US" altLang="zh-CN" sz="3000" b="1" dirty="0" smtClean="0">
                <a:solidFill>
                  <a:srgbClr val="E721D9"/>
                </a:solidFill>
                <a:latin typeface="Eras Bold ITC" panose="020B0907030504020204" pitchFamily="34" charset="0"/>
                <a:ea typeface="康熙字典體" pitchFamily="2" charset="-120"/>
              </a:rPr>
              <a:t>uch as </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817578393"/>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160717" y="2437916"/>
            <a:ext cx="75523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D54FC8"/>
                </a:solidFill>
                <a:latin typeface="Eras Bold ITC" panose="020B0907030504020204" pitchFamily="34" charset="0"/>
                <a:ea typeface="康熙字典體" pitchFamily="2" charset="-120"/>
              </a:rPr>
              <a:t>or</a:t>
            </a:r>
            <a:endParaRPr lang="zh-CN" altLang="en-US" sz="3000" b="1" dirty="0">
              <a:solidFill>
                <a:srgbClr val="D54FC8"/>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3716101" y="3494929"/>
            <a:ext cx="163607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721D9"/>
                </a:solidFill>
                <a:latin typeface="Eras Bold ITC" panose="020B0907030504020204" pitchFamily="34" charset="0"/>
                <a:ea typeface="康熙字典體" pitchFamily="2" charset="-120"/>
              </a:rPr>
              <a:t>s</a:t>
            </a:r>
            <a:r>
              <a:rPr lang="en-US" altLang="zh-CN" sz="3000" b="1" dirty="0" smtClean="0">
                <a:solidFill>
                  <a:srgbClr val="E721D9"/>
                </a:solidFill>
                <a:latin typeface="Eras Bold ITC" panose="020B0907030504020204" pitchFamily="34" charset="0"/>
                <a:ea typeface="康熙字典體" pitchFamily="2" charset="-120"/>
              </a:rPr>
              <a:t>uch as </a:t>
            </a:r>
            <a:endParaRPr lang="zh-CN" altLang="en-US" sz="3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923801" y="3855656"/>
            <a:ext cx="205258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629990564"/>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160717" y="2437916"/>
            <a:ext cx="75523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D54FC8"/>
                </a:solidFill>
                <a:latin typeface="Eras Bold ITC" panose="020B0907030504020204" pitchFamily="34" charset="0"/>
                <a:ea typeface="康熙字典體" pitchFamily="2" charset="-120"/>
              </a:rPr>
              <a:t>or</a:t>
            </a:r>
            <a:endParaRPr lang="zh-CN" altLang="en-US" sz="3000" b="1" dirty="0">
              <a:solidFill>
                <a:srgbClr val="D54FC8"/>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3716101" y="3494929"/>
            <a:ext cx="163607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721D9"/>
                </a:solidFill>
                <a:latin typeface="Eras Bold ITC" panose="020B0907030504020204" pitchFamily="34" charset="0"/>
                <a:ea typeface="康熙字典體" pitchFamily="2" charset="-120"/>
              </a:rPr>
              <a:t>s</a:t>
            </a:r>
            <a:r>
              <a:rPr lang="en-US" altLang="zh-CN" sz="3000" b="1" dirty="0" smtClean="0">
                <a:solidFill>
                  <a:srgbClr val="E721D9"/>
                </a:solidFill>
                <a:latin typeface="Eras Bold ITC" panose="020B0907030504020204" pitchFamily="34" charset="0"/>
                <a:ea typeface="康熙字典體" pitchFamily="2" charset="-120"/>
              </a:rPr>
              <a:t>uch as </a:t>
            </a:r>
            <a:endParaRPr lang="zh-CN" altLang="en-US" sz="3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923801" y="3855656"/>
            <a:ext cx="205258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a:t>
            </a:r>
            <a:endParaRPr lang="zh-CN" altLang="en-US" sz="30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8047989" y="4199605"/>
            <a:ext cx="185102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though</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518507052"/>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160717" y="2437916"/>
            <a:ext cx="75523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D54FC8"/>
                </a:solidFill>
                <a:latin typeface="Eras Bold ITC" panose="020B0907030504020204" pitchFamily="34" charset="0"/>
                <a:ea typeface="康熙字典體" pitchFamily="2" charset="-120"/>
              </a:rPr>
              <a:t>or</a:t>
            </a:r>
            <a:endParaRPr lang="zh-CN" altLang="en-US" sz="3000" b="1" dirty="0">
              <a:solidFill>
                <a:srgbClr val="D54FC8"/>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3716101" y="3494929"/>
            <a:ext cx="163607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721D9"/>
                </a:solidFill>
                <a:latin typeface="Eras Bold ITC" panose="020B0907030504020204" pitchFamily="34" charset="0"/>
                <a:ea typeface="康熙字典體" pitchFamily="2" charset="-120"/>
              </a:rPr>
              <a:t>s</a:t>
            </a:r>
            <a:r>
              <a:rPr lang="en-US" altLang="zh-CN" sz="3000" b="1" dirty="0" smtClean="0">
                <a:solidFill>
                  <a:srgbClr val="E721D9"/>
                </a:solidFill>
                <a:latin typeface="Eras Bold ITC" panose="020B0907030504020204" pitchFamily="34" charset="0"/>
                <a:ea typeface="康熙字典體" pitchFamily="2" charset="-120"/>
              </a:rPr>
              <a:t>uch as </a:t>
            </a:r>
            <a:endParaRPr lang="zh-CN" altLang="en-US" sz="3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923801" y="3855656"/>
            <a:ext cx="205258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a:t>
            </a:r>
            <a:endParaRPr lang="zh-CN" altLang="en-US" sz="30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8047989" y="4199605"/>
            <a:ext cx="185102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though</a:t>
            </a:r>
            <a:endParaRPr lang="zh-CN" altLang="en-US" sz="3000" b="1" dirty="0">
              <a:solidFill>
                <a:srgbClr val="E721D9"/>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6076575" y="4937836"/>
            <a:ext cx="2446640" cy="49244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rgbClr val="E721D9"/>
                </a:solidFill>
                <a:latin typeface="Eras Bold ITC" panose="020B0907030504020204" pitchFamily="34" charset="0"/>
                <a:ea typeface="康熙字典體" pitchFamily="2" charset="-120"/>
              </a:rPr>
              <a:t>Furthermore</a:t>
            </a:r>
            <a:endParaRPr lang="zh-CN" altLang="en-US" sz="26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480541580"/>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4160717" y="2437916"/>
            <a:ext cx="75523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D54FC8"/>
                </a:solidFill>
                <a:latin typeface="Eras Bold ITC" panose="020B0907030504020204" pitchFamily="34" charset="0"/>
                <a:ea typeface="康熙字典體" pitchFamily="2" charset="-120"/>
              </a:rPr>
              <a:t>or</a:t>
            </a:r>
            <a:endParaRPr lang="zh-CN" altLang="en-US" sz="3000" b="1" dirty="0">
              <a:solidFill>
                <a:srgbClr val="D54FC8"/>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3716101" y="3494929"/>
            <a:ext cx="163607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E721D9"/>
                </a:solidFill>
                <a:latin typeface="Eras Bold ITC" panose="020B0907030504020204" pitchFamily="34" charset="0"/>
                <a:ea typeface="康熙字典體" pitchFamily="2" charset="-120"/>
              </a:rPr>
              <a:t>s</a:t>
            </a:r>
            <a:r>
              <a:rPr lang="en-US" altLang="zh-CN" sz="3000" b="1" dirty="0" smtClean="0">
                <a:solidFill>
                  <a:srgbClr val="E721D9"/>
                </a:solidFill>
                <a:latin typeface="Eras Bold ITC" panose="020B0907030504020204" pitchFamily="34" charset="0"/>
                <a:ea typeface="康熙字典體" pitchFamily="2" charset="-120"/>
              </a:rPr>
              <a:t>uch as </a:t>
            </a:r>
            <a:endParaRPr lang="zh-CN" altLang="en-US" sz="3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1923801" y="3855656"/>
            <a:ext cx="2052581"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However</a:t>
            </a:r>
            <a:endParaRPr lang="zh-CN" altLang="en-US" sz="30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8047989" y="4199605"/>
            <a:ext cx="185102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though</a:t>
            </a:r>
            <a:endParaRPr lang="zh-CN" altLang="en-US" sz="3000" b="1" dirty="0">
              <a:solidFill>
                <a:srgbClr val="E721D9"/>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6076575" y="4937836"/>
            <a:ext cx="2446640" cy="49244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rgbClr val="E721D9"/>
                </a:solidFill>
                <a:latin typeface="Eras Bold ITC" panose="020B0907030504020204" pitchFamily="34" charset="0"/>
                <a:ea typeface="康熙字典體" pitchFamily="2" charset="-120"/>
              </a:rPr>
              <a:t>Furthermore</a:t>
            </a:r>
            <a:endParaRPr lang="zh-CN" altLang="en-US" sz="2600" b="1" dirty="0">
              <a:solidFill>
                <a:srgbClr val="E721D9"/>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658536" y="5592177"/>
            <a:ext cx="244664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Apparently</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464439775"/>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38" y="0"/>
            <a:ext cx="12544337" cy="6858000"/>
          </a:xfrm>
          <a:prstGeom prst="rect">
            <a:avLst/>
          </a:prstGeom>
        </p:spPr>
      </p:pic>
    </p:spTree>
    <p:extLst>
      <p:ext uri="{BB962C8B-B14F-4D97-AF65-F5344CB8AC3E}">
        <p14:creationId xmlns:p14="http://schemas.microsoft.com/office/powerpoint/2010/main" val="1842152491"/>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38" y="0"/>
            <a:ext cx="12544337"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1023237" y="1632573"/>
            <a:ext cx="195485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because</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166107996"/>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38" y="0"/>
            <a:ext cx="12544337"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1023237" y="1632573"/>
            <a:ext cx="195485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because</a:t>
            </a:r>
            <a:endParaRPr lang="zh-CN" altLang="en-US" sz="30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13064" y="2045032"/>
            <a:ext cx="257542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Fortunately</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4257473816"/>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38" y="0"/>
            <a:ext cx="12544337"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1023237" y="1632573"/>
            <a:ext cx="195485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because</a:t>
            </a:r>
            <a:endParaRPr lang="zh-CN" altLang="en-US" sz="30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13064" y="2045032"/>
            <a:ext cx="257542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Fortunately</a:t>
            </a:r>
            <a:endParaRPr lang="zh-CN" altLang="en-US" sz="3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14970" y="3548060"/>
            <a:ext cx="2970894"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Unexpectedly</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499109281"/>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38" y="0"/>
            <a:ext cx="12544337"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1023237" y="1632573"/>
            <a:ext cx="195485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because</a:t>
            </a:r>
            <a:endParaRPr lang="zh-CN" altLang="en-US" sz="30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13064" y="2045032"/>
            <a:ext cx="257542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Fortunately</a:t>
            </a:r>
            <a:endParaRPr lang="zh-CN" altLang="en-US" sz="3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14970" y="3548060"/>
            <a:ext cx="2970894"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Unexpectedly</a:t>
            </a:r>
            <a:endParaRPr lang="zh-CN" altLang="en-US" sz="30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4464341" y="3925564"/>
            <a:ext cx="275858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Immediately</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619530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43545"/>
            <a:ext cx="12172540" cy="6226503"/>
          </a:xfrm>
          <a:prstGeom prst="rect">
            <a:avLst/>
          </a:prstGeom>
        </p:spPr>
      </p:pic>
      <p:sp>
        <p:nvSpPr>
          <p:cNvPr id="9" name="圓角矩形 8"/>
          <p:cNvSpPr/>
          <p:nvPr/>
        </p:nvSpPr>
        <p:spPr>
          <a:xfrm>
            <a:off x="4504888" y="2792197"/>
            <a:ext cx="5352176"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4504888" y="3333203"/>
            <a:ext cx="4773336"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4504888" y="3852602"/>
            <a:ext cx="6904140"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4504887" y="4376731"/>
            <a:ext cx="632529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4495156" y="4884800"/>
            <a:ext cx="526123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504887" y="5416699"/>
            <a:ext cx="4622335"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4504886" y="5936816"/>
            <a:ext cx="5150841"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90665460"/>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38" y="0"/>
            <a:ext cx="12544337" cy="6858000"/>
          </a:xfrm>
          <a:prstGeom prst="rect">
            <a:avLst/>
          </a:prstGeom>
        </p:spPr>
      </p:pic>
      <p:sp>
        <p:nvSpPr>
          <p:cNvPr id="8" name="文本框 12">
            <a:extLst>
              <a:ext uri="{FF2B5EF4-FFF2-40B4-BE49-F238E27FC236}">
                <a16:creationId xmlns:a16="http://schemas.microsoft.com/office/drawing/2014/main" id="{D25FFFD1-5F95-43F1-B67B-3B87A1B2ABAD}"/>
              </a:ext>
            </a:extLst>
          </p:cNvPr>
          <p:cNvSpPr txBox="1"/>
          <p:nvPr/>
        </p:nvSpPr>
        <p:spPr>
          <a:xfrm>
            <a:off x="1023237" y="1632573"/>
            <a:ext cx="195485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because</a:t>
            </a:r>
            <a:endParaRPr lang="zh-CN" altLang="en-US" sz="3000" b="1" dirty="0">
              <a:solidFill>
                <a:srgbClr val="E721D9"/>
              </a:solidFill>
              <a:latin typeface="Eras Bold ITC" panose="020B0907030504020204" pitchFamily="34" charset="0"/>
              <a:ea typeface="康熙字典體" pitchFamily="2" charset="-120"/>
            </a:endParaRPr>
          </a:p>
        </p:txBody>
      </p:sp>
      <p:sp>
        <p:nvSpPr>
          <p:cNvPr id="9" name="文本框 12">
            <a:extLst>
              <a:ext uri="{FF2B5EF4-FFF2-40B4-BE49-F238E27FC236}">
                <a16:creationId xmlns:a16="http://schemas.microsoft.com/office/drawing/2014/main" id="{D25FFFD1-5F95-43F1-B67B-3B87A1B2ABAD}"/>
              </a:ext>
            </a:extLst>
          </p:cNvPr>
          <p:cNvSpPr txBox="1"/>
          <p:nvPr/>
        </p:nvSpPr>
        <p:spPr>
          <a:xfrm>
            <a:off x="713064" y="2045032"/>
            <a:ext cx="257542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Fortunately</a:t>
            </a:r>
            <a:endParaRPr lang="zh-CN" altLang="en-US" sz="3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8714970" y="3548060"/>
            <a:ext cx="2970894"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Unexpectedly</a:t>
            </a:r>
            <a:endParaRPr lang="zh-CN" altLang="en-US" sz="30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4464341" y="3925564"/>
            <a:ext cx="2758580"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Immediately</a:t>
            </a:r>
            <a:endParaRPr lang="zh-CN" altLang="en-US" sz="3000" b="1" dirty="0">
              <a:solidFill>
                <a:srgbClr val="E721D9"/>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4591574" y="5772540"/>
            <a:ext cx="3193409"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E721D9"/>
                </a:solidFill>
                <a:latin typeface="Eras Bold ITC" panose="020B0907030504020204" pitchFamily="34" charset="0"/>
                <a:ea typeface="康熙字典體" pitchFamily="2" charset="-120"/>
              </a:rPr>
              <a:t>To my surprise</a:t>
            </a:r>
            <a:endParaRPr lang="zh-CN" altLang="en-US" sz="3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088961596"/>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0074209" cy="6858000"/>
          </a:xfrm>
          <a:prstGeom prst="rect">
            <a:avLst/>
          </a:prstGeom>
        </p:spPr>
      </p:pic>
      <p:pic>
        <p:nvPicPr>
          <p:cNvPr id="8"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a:extLst>
              <a:ext uri="{28A0092B-C50C-407E-A947-70E740481C1C}">
                <a14:useLocalDpi xmlns:a14="http://schemas.microsoft.com/office/drawing/2010/main" val="0"/>
              </a:ext>
            </a:extLst>
          </a:blip>
          <a:srcRect b="12308"/>
          <a:stretch/>
        </p:blipFill>
        <p:spPr>
          <a:xfrm>
            <a:off x="9736369" y="4018327"/>
            <a:ext cx="2696856" cy="2790603"/>
          </a:xfrm>
          <a:prstGeom prst="rect">
            <a:avLst/>
          </a:prstGeom>
          <a:effectLst>
            <a:reflection blurRad="6350" stA="28000" endPos="35000" dir="5400000" sy="-100000" algn="bl" rotWithShape="0"/>
          </a:effectLst>
        </p:spPr>
      </p:pic>
    </p:spTree>
    <p:extLst>
      <p:ext uri="{BB962C8B-B14F-4D97-AF65-F5344CB8AC3E}">
        <p14:creationId xmlns:p14="http://schemas.microsoft.com/office/powerpoint/2010/main" val="1580295731"/>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7"/>
            <a:ext cx="10267156" cy="6231233"/>
          </a:xfrm>
          <a:prstGeom prst="rect">
            <a:avLst/>
          </a:prstGeom>
        </p:spPr>
      </p:pic>
      <p:pic>
        <p:nvPicPr>
          <p:cNvPr id="8"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5">
            <a:extLst>
              <a:ext uri="{28A0092B-C50C-407E-A947-70E740481C1C}">
                <a14:useLocalDpi xmlns:a14="http://schemas.microsoft.com/office/drawing/2010/main" val="0"/>
              </a:ext>
            </a:extLst>
          </a:blip>
          <a:srcRect b="12308"/>
          <a:stretch/>
        </p:blipFill>
        <p:spPr>
          <a:xfrm>
            <a:off x="9736369" y="4018327"/>
            <a:ext cx="2696856" cy="2790603"/>
          </a:xfrm>
          <a:prstGeom prst="rect">
            <a:avLst/>
          </a:prstGeom>
          <a:effectLst>
            <a:reflection blurRad="6350" stA="28000" endPos="35000" dir="5400000" sy="-100000" algn="bl" rotWithShape="0"/>
          </a:effectLst>
        </p:spPr>
      </p:pic>
    </p:spTree>
    <p:extLst>
      <p:ext uri="{BB962C8B-B14F-4D97-AF65-F5344CB8AC3E}">
        <p14:creationId xmlns:p14="http://schemas.microsoft.com/office/powerpoint/2010/main" val="477249166"/>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8"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9736369" y="4018327"/>
            <a:ext cx="2696856" cy="2790603"/>
          </a:xfrm>
          <a:prstGeom prst="rect">
            <a:avLst/>
          </a:prstGeom>
          <a:effectLst>
            <a:reflection blurRad="6350" stA="28000" endPos="35000" dir="5400000" sy="-100000" algn="bl" rotWithShape="0"/>
          </a:effectLst>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1020158"/>
            <a:ext cx="12400755" cy="5837842"/>
          </a:xfrm>
          <a:prstGeom prst="rect">
            <a:avLst/>
          </a:prstGeom>
        </p:spPr>
      </p:pic>
    </p:spTree>
    <p:extLst>
      <p:ext uri="{BB962C8B-B14F-4D97-AF65-F5344CB8AC3E}">
        <p14:creationId xmlns:p14="http://schemas.microsoft.com/office/powerpoint/2010/main" val="228201058"/>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8"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9736369" y="4018327"/>
            <a:ext cx="2696856" cy="2790603"/>
          </a:xfrm>
          <a:prstGeom prst="rect">
            <a:avLst/>
          </a:prstGeom>
          <a:effectLst>
            <a:reflection blurRad="6350" stA="28000" endPos="35000" dir="5400000" sy="-100000" algn="bl" rotWithShape="0"/>
          </a:effectLst>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16" y="937833"/>
            <a:ext cx="12420215" cy="5920167"/>
          </a:xfrm>
          <a:prstGeom prst="rect">
            <a:avLst/>
          </a:prstGeom>
        </p:spPr>
      </p:pic>
    </p:spTree>
    <p:extLst>
      <p:ext uri="{BB962C8B-B14F-4D97-AF65-F5344CB8AC3E}">
        <p14:creationId xmlns:p14="http://schemas.microsoft.com/office/powerpoint/2010/main" val="3018551081"/>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8"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9736369" y="4018327"/>
            <a:ext cx="2696856" cy="2790603"/>
          </a:xfrm>
          <a:prstGeom prst="rect">
            <a:avLst/>
          </a:prstGeom>
          <a:effectLst>
            <a:reflection blurRad="6350" stA="28000" endPos="35000" dir="5400000" sy="-100000" algn="bl" rotWithShape="0"/>
          </a:effectLst>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1115417"/>
            <a:ext cx="12400755" cy="5742583"/>
          </a:xfrm>
          <a:prstGeom prst="rect">
            <a:avLst/>
          </a:prstGeom>
        </p:spPr>
      </p:pic>
    </p:spTree>
    <p:extLst>
      <p:ext uri="{BB962C8B-B14F-4D97-AF65-F5344CB8AC3E}">
        <p14:creationId xmlns:p14="http://schemas.microsoft.com/office/powerpoint/2010/main" val="1589203272"/>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8"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9736369" y="4018327"/>
            <a:ext cx="2696856" cy="2790603"/>
          </a:xfrm>
          <a:prstGeom prst="rect">
            <a:avLst/>
          </a:prstGeom>
          <a:effectLst>
            <a:reflection blurRad="6350" stA="28000" endPos="35000" dir="5400000" sy="-100000" algn="bl" rotWithShape="0"/>
          </a:effectLst>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906011"/>
            <a:ext cx="12400755" cy="5951989"/>
          </a:xfrm>
          <a:prstGeom prst="rect">
            <a:avLst/>
          </a:prstGeom>
        </p:spPr>
      </p:pic>
    </p:spTree>
    <p:extLst>
      <p:ext uri="{BB962C8B-B14F-4D97-AF65-F5344CB8AC3E}">
        <p14:creationId xmlns:p14="http://schemas.microsoft.com/office/powerpoint/2010/main" val="2152245918"/>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1249960"/>
            <a:ext cx="12400755" cy="5608039"/>
          </a:xfrm>
          <a:prstGeom prst="rect">
            <a:avLst/>
          </a:prstGeom>
        </p:spPr>
      </p:pic>
    </p:spTree>
    <p:extLst>
      <p:ext uri="{BB962C8B-B14F-4D97-AF65-F5344CB8AC3E}">
        <p14:creationId xmlns:p14="http://schemas.microsoft.com/office/powerpoint/2010/main" val="1790418377"/>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8"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9736369" y="4018327"/>
            <a:ext cx="2696856" cy="2790603"/>
          </a:xfrm>
          <a:prstGeom prst="rect">
            <a:avLst/>
          </a:prstGeom>
          <a:effectLst>
            <a:reflection blurRad="6350" stA="28000" endPos="35000" dir="5400000" sy="-100000" algn="bl" rotWithShape="0"/>
          </a:effectLst>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16" y="1098958"/>
            <a:ext cx="12420215" cy="5759042"/>
          </a:xfrm>
          <a:prstGeom prst="rect">
            <a:avLst/>
          </a:prstGeom>
        </p:spPr>
      </p:pic>
    </p:spTree>
    <p:extLst>
      <p:ext uri="{BB962C8B-B14F-4D97-AF65-F5344CB8AC3E}">
        <p14:creationId xmlns:p14="http://schemas.microsoft.com/office/powerpoint/2010/main" val="1486663299"/>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8"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9736369" y="4018327"/>
            <a:ext cx="2696856" cy="2790603"/>
          </a:xfrm>
          <a:prstGeom prst="rect">
            <a:avLst/>
          </a:prstGeom>
          <a:effectLst>
            <a:reflection blurRad="6350" stA="28000" endPos="35000" dir="5400000" sy="-100000" algn="bl" rotWithShape="0"/>
          </a:effectLst>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639617"/>
            <a:ext cx="12400755" cy="6218383"/>
          </a:xfrm>
          <a:prstGeom prst="rect">
            <a:avLst/>
          </a:prstGeom>
        </p:spPr>
      </p:pic>
    </p:spTree>
    <p:extLst>
      <p:ext uri="{BB962C8B-B14F-4D97-AF65-F5344CB8AC3E}">
        <p14:creationId xmlns:p14="http://schemas.microsoft.com/office/powerpoint/2010/main" val="31879600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43545"/>
            <a:ext cx="12172540" cy="6226503"/>
          </a:xfrm>
          <a:prstGeom prst="rect">
            <a:avLst/>
          </a:prstGeom>
        </p:spPr>
      </p:pic>
      <p:sp>
        <p:nvSpPr>
          <p:cNvPr id="10" name="圓角矩形 9"/>
          <p:cNvSpPr/>
          <p:nvPr/>
        </p:nvSpPr>
        <p:spPr>
          <a:xfrm>
            <a:off x="4504888" y="3333203"/>
            <a:ext cx="4773336"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4504888" y="3852602"/>
            <a:ext cx="6904140"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4504887" y="4376731"/>
            <a:ext cx="632529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4495156" y="4884800"/>
            <a:ext cx="526123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504887" y="5416699"/>
            <a:ext cx="4622335"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4504886" y="5936816"/>
            <a:ext cx="5150841"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16246890"/>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8"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9736369" y="4018327"/>
            <a:ext cx="2696856" cy="2790603"/>
          </a:xfrm>
          <a:prstGeom prst="rect">
            <a:avLst/>
          </a:prstGeom>
          <a:effectLst>
            <a:reflection blurRad="6350" stA="28000" endPos="35000" dir="5400000" sy="-100000" algn="bl" rotWithShape="0"/>
          </a:effectLst>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709318"/>
            <a:ext cx="12400755" cy="6148682"/>
          </a:xfrm>
          <a:prstGeom prst="rect">
            <a:avLst/>
          </a:prstGeom>
        </p:spPr>
      </p:pic>
    </p:spTree>
    <p:extLst>
      <p:ext uri="{BB962C8B-B14F-4D97-AF65-F5344CB8AC3E}">
        <p14:creationId xmlns:p14="http://schemas.microsoft.com/office/powerpoint/2010/main" val="2291189723"/>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8"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9736369" y="4018327"/>
            <a:ext cx="2696856" cy="2790603"/>
          </a:xfrm>
          <a:prstGeom prst="rect">
            <a:avLst/>
          </a:prstGeom>
          <a:effectLst>
            <a:reflection blurRad="6350" stA="28000" endPos="35000" dir="5400000" sy="-100000" algn="bl" rotWithShape="0"/>
          </a:effectLst>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6"/>
            <a:ext cx="12400755" cy="6231234"/>
          </a:xfrm>
          <a:prstGeom prst="rect">
            <a:avLst/>
          </a:prstGeom>
        </p:spPr>
      </p:pic>
    </p:spTree>
    <p:extLst>
      <p:ext uri="{BB962C8B-B14F-4D97-AF65-F5344CB8AC3E}">
        <p14:creationId xmlns:p14="http://schemas.microsoft.com/office/powerpoint/2010/main" val="460301817"/>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709318"/>
            <a:ext cx="12400755" cy="6148682"/>
          </a:xfrm>
          <a:prstGeom prst="rect">
            <a:avLst/>
          </a:prstGeom>
        </p:spPr>
      </p:pic>
    </p:spTree>
    <p:extLst>
      <p:ext uri="{BB962C8B-B14F-4D97-AF65-F5344CB8AC3E}">
        <p14:creationId xmlns:p14="http://schemas.microsoft.com/office/powerpoint/2010/main" val="589163767"/>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1308683"/>
            <a:ext cx="12400755" cy="5549316"/>
          </a:xfrm>
          <a:prstGeom prst="rect">
            <a:avLst/>
          </a:prstGeom>
        </p:spPr>
      </p:pic>
    </p:spTree>
    <p:extLst>
      <p:ext uri="{BB962C8B-B14F-4D97-AF65-F5344CB8AC3E}">
        <p14:creationId xmlns:p14="http://schemas.microsoft.com/office/powerpoint/2010/main" val="370530664"/>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5"/>
            <a:ext cx="12400755" cy="6231235"/>
          </a:xfrm>
          <a:prstGeom prst="rect">
            <a:avLst/>
          </a:prstGeom>
        </p:spPr>
      </p:pic>
    </p:spTree>
    <p:extLst>
      <p:ext uri="{BB962C8B-B14F-4D97-AF65-F5344CB8AC3E}">
        <p14:creationId xmlns:p14="http://schemas.microsoft.com/office/powerpoint/2010/main" val="159887755"/>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16" y="1182848"/>
            <a:ext cx="12420215" cy="5675152"/>
          </a:xfrm>
          <a:prstGeom prst="rect">
            <a:avLst/>
          </a:prstGeom>
        </p:spPr>
      </p:pic>
    </p:spTree>
    <p:extLst>
      <p:ext uri="{BB962C8B-B14F-4D97-AF65-F5344CB8AC3E}">
        <p14:creationId xmlns:p14="http://schemas.microsoft.com/office/powerpoint/2010/main" val="3510767878"/>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
            <a:off x="-77161" y="892578"/>
            <a:ext cx="12268463" cy="6193932"/>
          </a:xfrm>
          <a:prstGeom prst="rect">
            <a:avLst/>
          </a:prstGeom>
        </p:spPr>
      </p:pic>
    </p:spTree>
    <p:extLst>
      <p:ext uri="{BB962C8B-B14F-4D97-AF65-F5344CB8AC3E}">
        <p14:creationId xmlns:p14="http://schemas.microsoft.com/office/powerpoint/2010/main" val="3134271810"/>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
            <a:off x="-305463" y="1260113"/>
            <a:ext cx="12498103" cy="5502811"/>
          </a:xfrm>
          <a:prstGeom prst="rect">
            <a:avLst/>
          </a:prstGeom>
        </p:spPr>
      </p:pic>
    </p:spTree>
    <p:extLst>
      <p:ext uri="{BB962C8B-B14F-4D97-AF65-F5344CB8AC3E}">
        <p14:creationId xmlns:p14="http://schemas.microsoft.com/office/powerpoint/2010/main" val="2170731331"/>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16" y="626766"/>
            <a:ext cx="12420215" cy="6231234"/>
          </a:xfrm>
          <a:prstGeom prst="rect">
            <a:avLst/>
          </a:prstGeom>
        </p:spPr>
      </p:pic>
    </p:spTree>
    <p:extLst>
      <p:ext uri="{BB962C8B-B14F-4D97-AF65-F5344CB8AC3E}">
        <p14:creationId xmlns:p14="http://schemas.microsoft.com/office/powerpoint/2010/main" val="4232056594"/>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2"/>
            <a:ext cx="12400755" cy="6858002"/>
          </a:xfrm>
          <a:prstGeom prst="rect">
            <a:avLst/>
          </a:prstGeom>
        </p:spPr>
      </p:pic>
    </p:spTree>
    <p:extLst>
      <p:ext uri="{BB962C8B-B14F-4D97-AF65-F5344CB8AC3E}">
        <p14:creationId xmlns:p14="http://schemas.microsoft.com/office/powerpoint/2010/main" val="24466108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43545"/>
            <a:ext cx="12172540" cy="6226503"/>
          </a:xfrm>
          <a:prstGeom prst="rect">
            <a:avLst/>
          </a:prstGeom>
        </p:spPr>
      </p:pic>
      <p:sp>
        <p:nvSpPr>
          <p:cNvPr id="11" name="圓角矩形 10"/>
          <p:cNvSpPr/>
          <p:nvPr/>
        </p:nvSpPr>
        <p:spPr>
          <a:xfrm>
            <a:off x="4504888" y="3852602"/>
            <a:ext cx="6904140"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4504887" y="4376731"/>
            <a:ext cx="632529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4495156" y="4884800"/>
            <a:ext cx="526123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504887" y="5416699"/>
            <a:ext cx="4622335"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4504886" y="5936816"/>
            <a:ext cx="5150841"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68706752"/>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5"/>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10113344" y="4707343"/>
            <a:ext cx="2186312" cy="3126106"/>
          </a:xfrm>
          <a:prstGeom prst="rect">
            <a:avLst/>
          </a:prstGeom>
        </p:spPr>
      </p:pic>
    </p:spTree>
    <p:extLst>
      <p:ext uri="{BB962C8B-B14F-4D97-AF65-F5344CB8AC3E}">
        <p14:creationId xmlns:p14="http://schemas.microsoft.com/office/powerpoint/2010/main" val="307750741"/>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2"/>
            <a:ext cx="12400755" cy="6858002"/>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45062" y="2723142"/>
            <a:ext cx="139279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TW" sz="3000" b="1" dirty="0" smtClean="0">
                <a:solidFill>
                  <a:srgbClr val="BF4ED6"/>
                </a:solidFill>
                <a:latin typeface="Eras Bold ITC" panose="020B0907030504020204" pitchFamily="34" charset="0"/>
                <a:ea typeface="康熙字典體" pitchFamily="2" charset="-120"/>
              </a:rPr>
              <a:t>Line</a:t>
            </a:r>
            <a:endParaRPr lang="zh-CN" altLang="en-US" sz="3000" b="1" dirty="0">
              <a:solidFill>
                <a:srgbClr val="BF4ED6"/>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427616" y="4879113"/>
            <a:ext cx="1610909" cy="52322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800" b="1" dirty="0" smtClean="0">
                <a:solidFill>
                  <a:srgbClr val="BF4ED6"/>
                </a:solidFill>
                <a:latin typeface="Eras Bold ITC" panose="020B0907030504020204" pitchFamily="34" charset="0"/>
                <a:ea typeface="康熙字典體" pitchFamily="2" charset="-120"/>
              </a:rPr>
              <a:t>Scatter</a:t>
            </a:r>
          </a:p>
        </p:txBody>
      </p:sp>
      <p:sp>
        <p:nvSpPr>
          <p:cNvPr id="11" name="文本框 12">
            <a:extLst>
              <a:ext uri="{FF2B5EF4-FFF2-40B4-BE49-F238E27FC236}">
                <a16:creationId xmlns:a16="http://schemas.microsoft.com/office/drawing/2014/main" id="{D25FFFD1-5F95-43F1-B67B-3B87A1B2ABAD}"/>
              </a:ext>
            </a:extLst>
          </p:cNvPr>
          <p:cNvSpPr txBox="1"/>
          <p:nvPr/>
        </p:nvSpPr>
        <p:spPr>
          <a:xfrm>
            <a:off x="3692332" y="2723142"/>
            <a:ext cx="139279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Bar</a:t>
            </a:r>
            <a:endParaRPr lang="zh-CN" altLang="en-US" sz="3000" b="1" dirty="0">
              <a:solidFill>
                <a:srgbClr val="BF4ED6"/>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4279672" y="4879113"/>
            <a:ext cx="139279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Table</a:t>
            </a:r>
            <a:endParaRPr lang="zh-CN" altLang="en-US" sz="3000" b="1" dirty="0">
              <a:solidFill>
                <a:srgbClr val="BF4ED6"/>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6982215" y="2723142"/>
            <a:ext cx="139279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Pie</a:t>
            </a:r>
            <a:endParaRPr lang="zh-CN" altLang="en-US" sz="3000" b="1" dirty="0">
              <a:solidFill>
                <a:srgbClr val="BF4ED6"/>
              </a:solidFill>
              <a:latin typeface="Eras Bold ITC" panose="020B0907030504020204" pitchFamily="34" charset="0"/>
              <a:ea typeface="康熙字典體" pitchFamily="2" charset="-120"/>
            </a:endParaRPr>
          </a:p>
        </p:txBody>
      </p:sp>
      <p:sp>
        <p:nvSpPr>
          <p:cNvPr id="14" name="文本框 12">
            <a:extLst>
              <a:ext uri="{FF2B5EF4-FFF2-40B4-BE49-F238E27FC236}">
                <a16:creationId xmlns:a16="http://schemas.microsoft.com/office/drawing/2014/main" id="{D25FFFD1-5F95-43F1-B67B-3B87A1B2ABAD}"/>
              </a:ext>
            </a:extLst>
          </p:cNvPr>
          <p:cNvSpPr txBox="1"/>
          <p:nvPr/>
        </p:nvSpPr>
        <p:spPr>
          <a:xfrm>
            <a:off x="6468229" y="4904280"/>
            <a:ext cx="1652313" cy="49244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2600" b="1" dirty="0" smtClean="0">
                <a:solidFill>
                  <a:srgbClr val="BF4ED6"/>
                </a:solidFill>
                <a:latin typeface="Eras Bold ITC" panose="020B0907030504020204" pitchFamily="34" charset="0"/>
                <a:ea typeface="康熙字典體" pitchFamily="2" charset="-120"/>
              </a:rPr>
              <a:t>Pyramid</a:t>
            </a:r>
            <a:endParaRPr lang="zh-CN" altLang="en-US" sz="2600" b="1" dirty="0">
              <a:solidFill>
                <a:srgbClr val="BF4ED6"/>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9145176" y="2723142"/>
            <a:ext cx="139279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Tree</a:t>
            </a:r>
          </a:p>
        </p:txBody>
      </p:sp>
      <p:sp>
        <p:nvSpPr>
          <p:cNvPr id="16" name="文本框 12">
            <a:extLst>
              <a:ext uri="{FF2B5EF4-FFF2-40B4-BE49-F238E27FC236}">
                <a16:creationId xmlns:a16="http://schemas.microsoft.com/office/drawing/2014/main" id="{D25FFFD1-5F95-43F1-B67B-3B87A1B2ABAD}"/>
              </a:ext>
            </a:extLst>
          </p:cNvPr>
          <p:cNvSpPr txBox="1"/>
          <p:nvPr/>
        </p:nvSpPr>
        <p:spPr>
          <a:xfrm>
            <a:off x="9363290" y="4876281"/>
            <a:ext cx="139279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Flow</a:t>
            </a:r>
            <a:endParaRPr lang="zh-CN" altLang="en-US" sz="3000" b="1" dirty="0">
              <a:solidFill>
                <a:srgbClr val="BF4ED6"/>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99405282"/>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2"/>
            <a:ext cx="12400755" cy="6858002"/>
          </a:xfrm>
          <a:prstGeom prst="rect">
            <a:avLst/>
          </a:prstGeom>
        </p:spPr>
      </p:pic>
    </p:spTree>
    <p:extLst>
      <p:ext uri="{BB962C8B-B14F-4D97-AF65-F5344CB8AC3E}">
        <p14:creationId xmlns:p14="http://schemas.microsoft.com/office/powerpoint/2010/main" val="2486115098"/>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62" y="626764"/>
            <a:ext cx="12418462"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9978386" y="4379153"/>
            <a:ext cx="2249934" cy="3217076"/>
          </a:xfrm>
          <a:prstGeom prst="rect">
            <a:avLst/>
          </a:prstGeom>
        </p:spPr>
      </p:pic>
    </p:spTree>
    <p:extLst>
      <p:ext uri="{BB962C8B-B14F-4D97-AF65-F5344CB8AC3E}">
        <p14:creationId xmlns:p14="http://schemas.microsoft.com/office/powerpoint/2010/main" val="1214095000"/>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4"/>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10081532" y="4454654"/>
            <a:ext cx="2249934" cy="3217076"/>
          </a:xfrm>
          <a:prstGeom prst="rect">
            <a:avLst/>
          </a:prstGeom>
        </p:spPr>
      </p:pic>
    </p:spTree>
    <p:extLst>
      <p:ext uri="{BB962C8B-B14F-4D97-AF65-F5344CB8AC3E}">
        <p14:creationId xmlns:p14="http://schemas.microsoft.com/office/powerpoint/2010/main" val="1048769730"/>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2"/>
            <a:ext cx="12400755" cy="6858002"/>
          </a:xfrm>
          <a:prstGeom prst="rect">
            <a:avLst/>
          </a:prstGeom>
        </p:spPr>
      </p:pic>
    </p:spTree>
    <p:extLst>
      <p:ext uri="{BB962C8B-B14F-4D97-AF65-F5344CB8AC3E}">
        <p14:creationId xmlns:p14="http://schemas.microsoft.com/office/powerpoint/2010/main" val="4066472840"/>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5"/>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9949">
            <a:off x="10356701" y="4759541"/>
            <a:ext cx="1893686" cy="2707693"/>
          </a:xfrm>
          <a:prstGeom prst="rect">
            <a:avLst/>
          </a:prstGeom>
        </p:spPr>
      </p:pic>
    </p:spTree>
    <p:extLst>
      <p:ext uri="{BB962C8B-B14F-4D97-AF65-F5344CB8AC3E}">
        <p14:creationId xmlns:p14="http://schemas.microsoft.com/office/powerpoint/2010/main" val="2036590150"/>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10297168" y="4563711"/>
            <a:ext cx="2249934" cy="3217076"/>
          </a:xfrm>
          <a:prstGeom prst="rect">
            <a:avLst/>
          </a:prstGeom>
        </p:spPr>
      </p:pic>
    </p:spTree>
    <p:extLst>
      <p:ext uri="{BB962C8B-B14F-4D97-AF65-F5344CB8AC3E}">
        <p14:creationId xmlns:p14="http://schemas.microsoft.com/office/powerpoint/2010/main" val="1849282130"/>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10297168" y="4563711"/>
            <a:ext cx="2249934" cy="3217076"/>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3719580" y="1317037"/>
            <a:ext cx="139279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risen</a:t>
            </a:r>
            <a:endParaRPr lang="zh-CN" altLang="en-US" sz="3000" b="1" dirty="0">
              <a:solidFill>
                <a:srgbClr val="BF4ED6"/>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3581555" y="1946765"/>
            <a:ext cx="192209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grown</a:t>
            </a:r>
            <a:endParaRPr lang="zh-CN" altLang="en-US" sz="3000" b="1" dirty="0">
              <a:solidFill>
                <a:srgbClr val="BF4ED6"/>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8077069" y="2559242"/>
            <a:ext cx="199858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ascent</a:t>
            </a:r>
            <a:endParaRPr lang="zh-CN" altLang="en-US" sz="3000" b="1" dirty="0">
              <a:solidFill>
                <a:srgbClr val="BF4ED6"/>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4041847" y="3179446"/>
            <a:ext cx="2048404"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a:solidFill>
                  <a:srgbClr val="BF4ED6"/>
                </a:solidFill>
                <a:latin typeface="Eras Bold ITC" panose="020B0907030504020204" pitchFamily="34" charset="0"/>
                <a:ea typeface="康熙字典體" pitchFamily="2" charset="-120"/>
              </a:rPr>
              <a:t>g</a:t>
            </a:r>
            <a:r>
              <a:rPr lang="en-US" altLang="zh-CN" sz="3000" b="1" dirty="0" smtClean="0">
                <a:solidFill>
                  <a:srgbClr val="BF4ED6"/>
                </a:solidFill>
                <a:latin typeface="Eras Bold ITC" panose="020B0907030504020204" pitchFamily="34" charset="0"/>
                <a:ea typeface="康熙字典體" pitchFamily="2" charset="-120"/>
              </a:rPr>
              <a:t>one up</a:t>
            </a:r>
            <a:endParaRPr lang="zh-CN" altLang="en-US" sz="3000" b="1" dirty="0">
              <a:solidFill>
                <a:srgbClr val="BF4ED6"/>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7970270" y="3791856"/>
            <a:ext cx="139279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climb</a:t>
            </a:r>
            <a:endParaRPr lang="zh-CN" altLang="en-US" sz="3000" b="1" dirty="0">
              <a:solidFill>
                <a:srgbClr val="BF4ED6"/>
              </a:solidFill>
              <a:latin typeface="Eras Bold ITC" panose="020B0907030504020204" pitchFamily="34" charset="0"/>
              <a:ea typeface="康熙字典體" pitchFamily="2" charset="-120"/>
            </a:endParaRPr>
          </a:p>
        </p:txBody>
      </p:sp>
      <p:sp>
        <p:nvSpPr>
          <p:cNvPr id="14" name="文本框 12">
            <a:extLst>
              <a:ext uri="{FF2B5EF4-FFF2-40B4-BE49-F238E27FC236}">
                <a16:creationId xmlns:a16="http://schemas.microsoft.com/office/drawing/2014/main" id="{D25FFFD1-5F95-43F1-B67B-3B87A1B2ABAD}"/>
              </a:ext>
            </a:extLst>
          </p:cNvPr>
          <p:cNvSpPr txBox="1"/>
          <p:nvPr/>
        </p:nvSpPr>
        <p:spPr>
          <a:xfrm>
            <a:off x="7927140" y="5457716"/>
            <a:ext cx="1392795"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surge</a:t>
            </a:r>
            <a:endParaRPr lang="zh-CN" altLang="en-US" sz="3000" b="1" dirty="0">
              <a:solidFill>
                <a:srgbClr val="BF4ED6"/>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73393636"/>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4"/>
            <a:ext cx="12400755" cy="6231235"/>
          </a:xfrm>
          <a:prstGeom prst="rect">
            <a:avLst/>
          </a:prstGeom>
        </p:spPr>
      </p:pic>
    </p:spTree>
    <p:extLst>
      <p:ext uri="{BB962C8B-B14F-4D97-AF65-F5344CB8AC3E}">
        <p14:creationId xmlns:p14="http://schemas.microsoft.com/office/powerpoint/2010/main" val="32080178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43545"/>
            <a:ext cx="12172540" cy="6226503"/>
          </a:xfrm>
          <a:prstGeom prst="rect">
            <a:avLst/>
          </a:prstGeom>
        </p:spPr>
      </p:pic>
      <p:sp>
        <p:nvSpPr>
          <p:cNvPr id="12" name="圓角矩形 11"/>
          <p:cNvSpPr/>
          <p:nvPr/>
        </p:nvSpPr>
        <p:spPr>
          <a:xfrm>
            <a:off x="4504887" y="4376731"/>
            <a:ext cx="632529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4495156" y="4884800"/>
            <a:ext cx="526123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504887" y="5416699"/>
            <a:ext cx="4622335"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4504886" y="5936816"/>
            <a:ext cx="5150841"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53602951"/>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10439782" y="4672767"/>
            <a:ext cx="2249934" cy="3217076"/>
          </a:xfrm>
          <a:prstGeom prst="rect">
            <a:avLst/>
          </a:prstGeom>
        </p:spPr>
      </p:pic>
    </p:spTree>
    <p:extLst>
      <p:ext uri="{BB962C8B-B14F-4D97-AF65-F5344CB8AC3E}">
        <p14:creationId xmlns:p14="http://schemas.microsoft.com/office/powerpoint/2010/main" val="574309730"/>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10439782" y="4672767"/>
            <a:ext cx="2249934" cy="3217076"/>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430933" y="2038490"/>
            <a:ext cx="4912692"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increasing rapidly</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5195416" y="3242861"/>
            <a:ext cx="5634771" cy="646331"/>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600" b="1" dirty="0" smtClean="0">
                <a:solidFill>
                  <a:schemeClr val="accent6"/>
                </a:solidFill>
                <a:latin typeface="Eras Bold ITC" panose="020B0907030504020204" pitchFamily="34" charset="0"/>
                <a:ea typeface="康熙字典體" pitchFamily="2" charset="-120"/>
              </a:rPr>
              <a:t>gone up dramatically</a:t>
            </a:r>
            <a:endParaRPr lang="zh-CN" altLang="en-US" sz="3600" b="1" dirty="0">
              <a:solidFill>
                <a:schemeClr val="accent6"/>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3435750" y="4472399"/>
            <a:ext cx="6983375" cy="61555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400" b="1" dirty="0" smtClean="0">
                <a:solidFill>
                  <a:schemeClr val="accent6"/>
                </a:solidFill>
                <a:latin typeface="Eras Bold ITC" panose="020B0907030504020204" pitchFamily="34" charset="0"/>
                <a:ea typeface="康熙字典體" pitchFamily="2" charset="-120"/>
              </a:rPr>
              <a:t>risen steadily / steadily risen</a:t>
            </a:r>
            <a:endParaRPr lang="zh-CN" altLang="en-US" sz="3400" b="1" dirty="0">
              <a:solidFill>
                <a:schemeClr val="accent6"/>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2487349673"/>
      </p:ext>
    </p:extLst>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7" y="-3"/>
            <a:ext cx="12400755" cy="4244831"/>
          </a:xfrm>
          <a:prstGeom prst="rect">
            <a:avLst/>
          </a:prstGeom>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980" y="4054286"/>
            <a:ext cx="12809021" cy="2803713"/>
          </a:xfrm>
          <a:prstGeom prst="rect">
            <a:avLst/>
          </a:prstGeom>
        </p:spPr>
      </p:pic>
    </p:spTree>
    <p:extLst>
      <p:ext uri="{BB962C8B-B14F-4D97-AF65-F5344CB8AC3E}">
        <p14:creationId xmlns:p14="http://schemas.microsoft.com/office/powerpoint/2010/main" val="591899981"/>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7" y="-3"/>
            <a:ext cx="12400755" cy="4244831"/>
          </a:xfrm>
          <a:prstGeom prst="rect">
            <a:avLst/>
          </a:prstGeom>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980" y="4054286"/>
            <a:ext cx="12809021" cy="2803713"/>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8103222" y="895505"/>
            <a:ext cx="192209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decline</a:t>
            </a:r>
            <a:endParaRPr lang="zh-CN" altLang="en-US" sz="3000" b="1" dirty="0">
              <a:solidFill>
                <a:srgbClr val="BF4ED6"/>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676943" y="1610359"/>
            <a:ext cx="192209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dropped</a:t>
            </a:r>
            <a:endParaRPr lang="zh-CN" altLang="en-US" sz="3000" b="1" dirty="0">
              <a:solidFill>
                <a:srgbClr val="BF4ED6"/>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4834312" y="1610359"/>
            <a:ext cx="192209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dropped</a:t>
            </a:r>
            <a:endParaRPr lang="zh-CN" altLang="en-US" sz="3000" b="1" dirty="0">
              <a:solidFill>
                <a:srgbClr val="BF4ED6"/>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7953619" y="2303492"/>
            <a:ext cx="192209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decrease</a:t>
            </a:r>
            <a:endParaRPr lang="zh-CN" altLang="en-US" sz="3000" b="1" dirty="0">
              <a:solidFill>
                <a:srgbClr val="BF4ED6"/>
              </a:solidFill>
              <a:latin typeface="Eras Bold ITC" panose="020B0907030504020204" pitchFamily="34" charset="0"/>
              <a:ea typeface="康熙字典體" pitchFamily="2" charset="-120"/>
            </a:endParaRPr>
          </a:p>
        </p:txBody>
      </p:sp>
      <p:sp>
        <p:nvSpPr>
          <p:cNvPr id="13" name="文本框 12">
            <a:extLst>
              <a:ext uri="{FF2B5EF4-FFF2-40B4-BE49-F238E27FC236}">
                <a16:creationId xmlns:a16="http://schemas.microsoft.com/office/drawing/2014/main" id="{D25FFFD1-5F95-43F1-B67B-3B87A1B2ABAD}"/>
              </a:ext>
            </a:extLst>
          </p:cNvPr>
          <p:cNvSpPr txBox="1"/>
          <p:nvPr/>
        </p:nvSpPr>
        <p:spPr>
          <a:xfrm>
            <a:off x="3173293" y="3021108"/>
            <a:ext cx="853423"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fell</a:t>
            </a:r>
            <a:endParaRPr lang="zh-CN" altLang="en-US" sz="3000" b="1" dirty="0">
              <a:solidFill>
                <a:srgbClr val="BF4ED6"/>
              </a:solidFill>
              <a:latin typeface="Eras Bold ITC" panose="020B0907030504020204" pitchFamily="34" charset="0"/>
              <a:ea typeface="康熙字典體" pitchFamily="2" charset="-120"/>
            </a:endParaRPr>
          </a:p>
        </p:txBody>
      </p:sp>
      <p:sp>
        <p:nvSpPr>
          <p:cNvPr id="14" name="文本框 12">
            <a:extLst>
              <a:ext uri="{FF2B5EF4-FFF2-40B4-BE49-F238E27FC236}">
                <a16:creationId xmlns:a16="http://schemas.microsoft.com/office/drawing/2014/main" id="{D25FFFD1-5F95-43F1-B67B-3B87A1B2ABAD}"/>
              </a:ext>
            </a:extLst>
          </p:cNvPr>
          <p:cNvSpPr txBox="1"/>
          <p:nvPr/>
        </p:nvSpPr>
        <p:spPr>
          <a:xfrm>
            <a:off x="5077593" y="3026017"/>
            <a:ext cx="141548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fallen</a:t>
            </a:r>
            <a:endParaRPr lang="zh-CN" altLang="en-US" sz="3000" b="1" dirty="0">
              <a:solidFill>
                <a:srgbClr val="BF4ED6"/>
              </a:solidFill>
              <a:latin typeface="Eras Bold ITC" panose="020B0907030504020204" pitchFamily="34" charset="0"/>
              <a:ea typeface="康熙字典體" pitchFamily="2" charset="-120"/>
            </a:endParaRPr>
          </a:p>
        </p:txBody>
      </p:sp>
      <p:sp>
        <p:nvSpPr>
          <p:cNvPr id="15" name="文本框 12">
            <a:extLst>
              <a:ext uri="{FF2B5EF4-FFF2-40B4-BE49-F238E27FC236}">
                <a16:creationId xmlns:a16="http://schemas.microsoft.com/office/drawing/2014/main" id="{D25FFFD1-5F95-43F1-B67B-3B87A1B2ABAD}"/>
              </a:ext>
            </a:extLst>
          </p:cNvPr>
          <p:cNvSpPr txBox="1"/>
          <p:nvPr/>
        </p:nvSpPr>
        <p:spPr>
          <a:xfrm>
            <a:off x="8138177" y="4193421"/>
            <a:ext cx="192209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descent</a:t>
            </a:r>
            <a:endParaRPr lang="zh-CN" altLang="en-US" sz="3000" b="1" dirty="0">
              <a:solidFill>
                <a:srgbClr val="BF4ED6"/>
              </a:solidFill>
              <a:latin typeface="Eras Bold ITC" panose="020B0907030504020204" pitchFamily="34" charset="0"/>
              <a:ea typeface="康熙字典體" pitchFamily="2" charset="-120"/>
            </a:endParaRPr>
          </a:p>
        </p:txBody>
      </p:sp>
      <p:sp>
        <p:nvSpPr>
          <p:cNvPr id="16" name="文本框 12">
            <a:extLst>
              <a:ext uri="{FF2B5EF4-FFF2-40B4-BE49-F238E27FC236}">
                <a16:creationId xmlns:a16="http://schemas.microsoft.com/office/drawing/2014/main" id="{D25FFFD1-5F95-43F1-B67B-3B87A1B2ABAD}"/>
              </a:ext>
            </a:extLst>
          </p:cNvPr>
          <p:cNvSpPr txBox="1"/>
          <p:nvPr/>
        </p:nvSpPr>
        <p:spPr>
          <a:xfrm>
            <a:off x="2762232" y="5941646"/>
            <a:ext cx="192209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shrank</a:t>
            </a:r>
            <a:endParaRPr lang="zh-CN" altLang="en-US" sz="3000" b="1" dirty="0">
              <a:solidFill>
                <a:srgbClr val="BF4ED6"/>
              </a:solidFill>
              <a:latin typeface="Eras Bold ITC" panose="020B0907030504020204" pitchFamily="34" charset="0"/>
              <a:ea typeface="康熙字典體" pitchFamily="2" charset="-120"/>
            </a:endParaRPr>
          </a:p>
        </p:txBody>
      </p:sp>
      <p:sp>
        <p:nvSpPr>
          <p:cNvPr id="17" name="文本框 12">
            <a:extLst>
              <a:ext uri="{FF2B5EF4-FFF2-40B4-BE49-F238E27FC236}">
                <a16:creationId xmlns:a16="http://schemas.microsoft.com/office/drawing/2014/main" id="{D25FFFD1-5F95-43F1-B67B-3B87A1B2ABAD}"/>
              </a:ext>
            </a:extLst>
          </p:cNvPr>
          <p:cNvSpPr txBox="1"/>
          <p:nvPr/>
        </p:nvSpPr>
        <p:spPr>
          <a:xfrm>
            <a:off x="5059080" y="5932966"/>
            <a:ext cx="1922096" cy="553998"/>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3000" b="1" dirty="0" smtClean="0">
                <a:solidFill>
                  <a:srgbClr val="BF4ED6"/>
                </a:solidFill>
                <a:latin typeface="Eras Bold ITC" panose="020B0907030504020204" pitchFamily="34" charset="0"/>
                <a:ea typeface="康熙字典體" pitchFamily="2" charset="-120"/>
              </a:rPr>
              <a:t>shrunk</a:t>
            </a:r>
            <a:endParaRPr lang="zh-CN" altLang="en-US" sz="3000" b="1" dirty="0">
              <a:solidFill>
                <a:srgbClr val="BF4ED6"/>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251802428"/>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5" y="626764"/>
            <a:ext cx="12400755" cy="6231235"/>
          </a:xfrm>
          <a:prstGeom prst="rect">
            <a:avLst/>
          </a:prstGeom>
        </p:spPr>
      </p:pic>
    </p:spTree>
    <p:extLst>
      <p:ext uri="{BB962C8B-B14F-4D97-AF65-F5344CB8AC3E}">
        <p14:creationId xmlns:p14="http://schemas.microsoft.com/office/powerpoint/2010/main" val="2348146265"/>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56" y="626764"/>
            <a:ext cx="12400755" cy="6231235"/>
          </a:xfrm>
          <a:prstGeom prst="rect">
            <a:avLst/>
          </a:prstGeom>
        </p:spPr>
      </p:pic>
    </p:spTree>
    <p:extLst>
      <p:ext uri="{BB962C8B-B14F-4D97-AF65-F5344CB8AC3E}">
        <p14:creationId xmlns:p14="http://schemas.microsoft.com/office/powerpoint/2010/main" val="1569403088"/>
      </p:ext>
    </p:extLst>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9949">
            <a:off x="10856130" y="5231179"/>
            <a:ext cx="1614534" cy="2308547"/>
          </a:xfrm>
          <a:prstGeom prst="rect">
            <a:avLst/>
          </a:prstGeom>
        </p:spPr>
      </p:pic>
    </p:spTree>
    <p:extLst>
      <p:ext uri="{BB962C8B-B14F-4D97-AF65-F5344CB8AC3E}">
        <p14:creationId xmlns:p14="http://schemas.microsoft.com/office/powerpoint/2010/main" val="4282364439"/>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9949">
            <a:off x="10856130" y="5231179"/>
            <a:ext cx="1614534" cy="2308547"/>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4757672" y="1561624"/>
            <a:ext cx="5594023"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a:solidFill>
                  <a:srgbClr val="0070C0"/>
                </a:solidFill>
                <a:latin typeface="Eras Bold ITC" panose="020B0907030504020204" pitchFamily="34" charset="0"/>
                <a:ea typeface="康熙字典體" pitchFamily="2" charset="-120"/>
              </a:rPr>
              <a:t>d</a:t>
            </a:r>
            <a:r>
              <a:rPr lang="en-US" altLang="zh-CN" sz="4000" b="1" dirty="0" smtClean="0">
                <a:solidFill>
                  <a:srgbClr val="0070C0"/>
                </a:solidFill>
                <a:latin typeface="Eras Bold ITC" panose="020B0907030504020204" pitchFamily="34" charset="0"/>
                <a:ea typeface="康熙字典體" pitchFamily="2" charset="-120"/>
              </a:rPr>
              <a:t>eclined gradually</a:t>
            </a:r>
            <a:endParaRPr lang="zh-CN" altLang="en-US" sz="4000" b="1" dirty="0">
              <a:solidFill>
                <a:srgbClr val="0070C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218465366"/>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9949">
            <a:off x="10856130" y="5231179"/>
            <a:ext cx="1614534" cy="2308547"/>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4757672" y="1561624"/>
            <a:ext cx="5594023"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a:solidFill>
                  <a:srgbClr val="0070C0"/>
                </a:solidFill>
                <a:latin typeface="Eras Bold ITC" panose="020B0907030504020204" pitchFamily="34" charset="0"/>
                <a:ea typeface="康熙字典體" pitchFamily="2" charset="-120"/>
              </a:rPr>
              <a:t>d</a:t>
            </a:r>
            <a:r>
              <a:rPr lang="en-US" altLang="zh-CN" sz="4000" b="1" dirty="0" smtClean="0">
                <a:solidFill>
                  <a:srgbClr val="0070C0"/>
                </a:solidFill>
                <a:latin typeface="Eras Bold ITC" panose="020B0907030504020204" pitchFamily="34" charset="0"/>
                <a:ea typeface="康熙字典體" pitchFamily="2" charset="-120"/>
              </a:rPr>
              <a:t>eclined gradually</a:t>
            </a:r>
            <a:endParaRPr lang="zh-CN" altLang="en-US" sz="4000" b="1" dirty="0">
              <a:solidFill>
                <a:srgbClr val="0070C0"/>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080603" y="3092308"/>
            <a:ext cx="5594023"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0070C0"/>
                </a:solidFill>
                <a:latin typeface="Eras Bold ITC" panose="020B0907030504020204" pitchFamily="34" charset="0"/>
                <a:ea typeface="康熙字典體" pitchFamily="2" charset="-120"/>
              </a:rPr>
              <a:t>sharp decline</a:t>
            </a:r>
            <a:endParaRPr lang="zh-CN" altLang="en-US" sz="4000" b="1" dirty="0">
              <a:solidFill>
                <a:srgbClr val="0070C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510778629"/>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9949">
            <a:off x="10856130" y="5231179"/>
            <a:ext cx="1614534" cy="2308547"/>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4757672" y="1561624"/>
            <a:ext cx="5594023"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a:solidFill>
                  <a:srgbClr val="0070C0"/>
                </a:solidFill>
                <a:latin typeface="Eras Bold ITC" panose="020B0907030504020204" pitchFamily="34" charset="0"/>
                <a:ea typeface="康熙字典體" pitchFamily="2" charset="-120"/>
              </a:rPr>
              <a:t>d</a:t>
            </a:r>
            <a:r>
              <a:rPr lang="en-US" altLang="zh-CN" sz="4000" b="1" dirty="0" smtClean="0">
                <a:solidFill>
                  <a:srgbClr val="0070C0"/>
                </a:solidFill>
                <a:latin typeface="Eras Bold ITC" panose="020B0907030504020204" pitchFamily="34" charset="0"/>
                <a:ea typeface="康熙字典體" pitchFamily="2" charset="-120"/>
              </a:rPr>
              <a:t>eclined gradually</a:t>
            </a:r>
            <a:endParaRPr lang="zh-CN" altLang="en-US" sz="4000" b="1" dirty="0">
              <a:solidFill>
                <a:srgbClr val="0070C0"/>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080603" y="3092308"/>
            <a:ext cx="5594023"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0070C0"/>
                </a:solidFill>
                <a:latin typeface="Eras Bold ITC" panose="020B0907030504020204" pitchFamily="34" charset="0"/>
                <a:ea typeface="康熙字典體" pitchFamily="2" charset="-120"/>
              </a:rPr>
              <a:t>sharp decline</a:t>
            </a:r>
            <a:endParaRPr lang="zh-CN" altLang="en-US" sz="4000" b="1" dirty="0">
              <a:solidFill>
                <a:srgbClr val="0070C0"/>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5143923" y="4038829"/>
            <a:ext cx="6708772" cy="1323439"/>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0070C0"/>
                </a:solidFill>
                <a:latin typeface="Eras Bold ITC" panose="020B0907030504020204" pitchFamily="34" charset="0"/>
                <a:ea typeface="康熙字典體" pitchFamily="2" charset="-120"/>
              </a:rPr>
              <a:t>plunged dramatically  / dramatically plunged</a:t>
            </a:r>
            <a:endParaRPr lang="zh-CN" altLang="en-US" sz="4000" b="1" dirty="0">
              <a:solidFill>
                <a:srgbClr val="0070C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1861001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3015583"/>
          </a:xfrm>
          <a:prstGeom prst="rect">
            <a:avLst/>
          </a:prstGeom>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 y="3642349"/>
            <a:ext cx="12182270" cy="3231504"/>
          </a:xfrm>
          <a:prstGeom prst="rect">
            <a:avLst/>
          </a:prstGeom>
        </p:spPr>
      </p:pic>
    </p:spTree>
    <p:extLst>
      <p:ext uri="{BB962C8B-B14F-4D97-AF65-F5344CB8AC3E}">
        <p14:creationId xmlns:p14="http://schemas.microsoft.com/office/powerpoint/2010/main" val="13609960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43545"/>
            <a:ext cx="12172540" cy="6226503"/>
          </a:xfrm>
          <a:prstGeom prst="rect">
            <a:avLst/>
          </a:prstGeom>
        </p:spPr>
      </p:pic>
      <p:sp>
        <p:nvSpPr>
          <p:cNvPr id="13" name="圓角矩形 12"/>
          <p:cNvSpPr/>
          <p:nvPr/>
        </p:nvSpPr>
        <p:spPr>
          <a:xfrm>
            <a:off x="4495156" y="4884800"/>
            <a:ext cx="5261239"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504887" y="5416699"/>
            <a:ext cx="4622335"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4504886" y="5936816"/>
            <a:ext cx="5150841"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07392735"/>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5"/>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9949">
            <a:off x="10856130" y="5231179"/>
            <a:ext cx="1614534" cy="2308547"/>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4757672" y="1561624"/>
            <a:ext cx="5594023"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a:solidFill>
                  <a:srgbClr val="0070C0"/>
                </a:solidFill>
                <a:latin typeface="Eras Bold ITC" panose="020B0907030504020204" pitchFamily="34" charset="0"/>
                <a:ea typeface="康熙字典體" pitchFamily="2" charset="-120"/>
              </a:rPr>
              <a:t>d</a:t>
            </a:r>
            <a:r>
              <a:rPr lang="en-US" altLang="zh-CN" sz="4000" b="1" dirty="0" smtClean="0">
                <a:solidFill>
                  <a:srgbClr val="0070C0"/>
                </a:solidFill>
                <a:latin typeface="Eras Bold ITC" panose="020B0907030504020204" pitchFamily="34" charset="0"/>
                <a:ea typeface="康熙字典體" pitchFamily="2" charset="-120"/>
              </a:rPr>
              <a:t>eclined gradually</a:t>
            </a:r>
            <a:endParaRPr lang="zh-CN" altLang="en-US" sz="4000" b="1" dirty="0">
              <a:solidFill>
                <a:srgbClr val="0070C0"/>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2080603" y="3092308"/>
            <a:ext cx="5594023"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0070C0"/>
                </a:solidFill>
                <a:latin typeface="Eras Bold ITC" panose="020B0907030504020204" pitchFamily="34" charset="0"/>
                <a:ea typeface="康熙字典體" pitchFamily="2" charset="-120"/>
              </a:rPr>
              <a:t>sharp decline</a:t>
            </a:r>
            <a:endParaRPr lang="zh-CN" altLang="en-US" sz="4000" b="1" dirty="0">
              <a:solidFill>
                <a:srgbClr val="0070C0"/>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5143923" y="4038829"/>
            <a:ext cx="6708772"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0070C0"/>
                </a:solidFill>
                <a:latin typeface="Eras Bold ITC" panose="020B0907030504020204" pitchFamily="34" charset="0"/>
                <a:ea typeface="康熙字典體" pitchFamily="2" charset="-120"/>
              </a:rPr>
              <a:t>plunged dramatically</a:t>
            </a:r>
            <a:endParaRPr lang="zh-CN" altLang="en-US" sz="4000" b="1" dirty="0">
              <a:solidFill>
                <a:srgbClr val="0070C0"/>
              </a:solidFill>
              <a:latin typeface="Eras Bold ITC" panose="020B0907030504020204" pitchFamily="34" charset="0"/>
              <a:ea typeface="康熙字典體" pitchFamily="2" charset="-120"/>
            </a:endParaRPr>
          </a:p>
        </p:txBody>
      </p:sp>
      <p:sp>
        <p:nvSpPr>
          <p:cNvPr id="12" name="文本框 12">
            <a:extLst>
              <a:ext uri="{FF2B5EF4-FFF2-40B4-BE49-F238E27FC236}">
                <a16:creationId xmlns:a16="http://schemas.microsoft.com/office/drawing/2014/main" id="{D25FFFD1-5F95-43F1-B67B-3B87A1B2ABAD}"/>
              </a:ext>
            </a:extLst>
          </p:cNvPr>
          <p:cNvSpPr txBox="1"/>
          <p:nvPr/>
        </p:nvSpPr>
        <p:spPr>
          <a:xfrm>
            <a:off x="2899417" y="5189692"/>
            <a:ext cx="6184194"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0070C0"/>
                </a:solidFill>
                <a:latin typeface="Eras Bold ITC" panose="020B0907030504020204" pitchFamily="34" charset="0"/>
                <a:ea typeface="康熙字典體" pitchFamily="2" charset="-120"/>
              </a:rPr>
              <a:t>gradually went down</a:t>
            </a:r>
            <a:endParaRPr lang="zh-CN" altLang="en-US" sz="4000" b="1" dirty="0">
              <a:solidFill>
                <a:srgbClr val="0070C0"/>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453871759"/>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0"/>
            <a:ext cx="12400755" cy="6858000"/>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spTree>
    <p:extLst>
      <p:ext uri="{BB962C8B-B14F-4D97-AF65-F5344CB8AC3E}">
        <p14:creationId xmlns:p14="http://schemas.microsoft.com/office/powerpoint/2010/main" val="1395725663"/>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4"/>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spTree>
    <p:extLst>
      <p:ext uri="{BB962C8B-B14F-4D97-AF65-F5344CB8AC3E}">
        <p14:creationId xmlns:p14="http://schemas.microsoft.com/office/powerpoint/2010/main" val="2562499768"/>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4"/>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111350" y="2019234"/>
            <a:ext cx="5594023"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E721D9"/>
                </a:solidFill>
                <a:latin typeface="Eras Bold ITC" panose="020B0907030504020204" pitchFamily="34" charset="0"/>
                <a:ea typeface="康熙字典體" pitchFamily="2" charset="-120"/>
              </a:rPr>
              <a:t>remain stable</a:t>
            </a:r>
            <a:endParaRPr lang="zh-CN" altLang="en-US" sz="4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745484612"/>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4"/>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111350" y="2019234"/>
            <a:ext cx="5594023"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E721D9"/>
                </a:solidFill>
                <a:latin typeface="Eras Bold ITC" panose="020B0907030504020204" pitchFamily="34" charset="0"/>
                <a:ea typeface="康熙字典體" pitchFamily="2" charset="-120"/>
              </a:rPr>
              <a:t>remain stable</a:t>
            </a:r>
            <a:endParaRPr lang="zh-CN" altLang="en-US" sz="4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5540056" y="3428999"/>
            <a:ext cx="2223711"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E721D9"/>
                </a:solidFill>
                <a:latin typeface="Eras Bold ITC" panose="020B0907030504020204" pitchFamily="34" charset="0"/>
                <a:ea typeface="康熙字典體" pitchFamily="2" charset="-120"/>
              </a:rPr>
              <a:t>steady</a:t>
            </a:r>
            <a:endParaRPr lang="zh-CN" altLang="en-US" sz="4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15302942"/>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5" y="626764"/>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sp>
        <p:nvSpPr>
          <p:cNvPr id="9" name="文本框 12">
            <a:extLst>
              <a:ext uri="{FF2B5EF4-FFF2-40B4-BE49-F238E27FC236}">
                <a16:creationId xmlns:a16="http://schemas.microsoft.com/office/drawing/2014/main" id="{D25FFFD1-5F95-43F1-B67B-3B87A1B2ABAD}"/>
              </a:ext>
            </a:extLst>
          </p:cNvPr>
          <p:cNvSpPr txBox="1"/>
          <p:nvPr/>
        </p:nvSpPr>
        <p:spPr>
          <a:xfrm>
            <a:off x="5111350" y="2019234"/>
            <a:ext cx="5594023"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E721D9"/>
                </a:solidFill>
                <a:latin typeface="Eras Bold ITC" panose="020B0907030504020204" pitchFamily="34" charset="0"/>
                <a:ea typeface="康熙字典體" pitchFamily="2" charset="-120"/>
              </a:rPr>
              <a:t>remain stable</a:t>
            </a:r>
            <a:endParaRPr lang="zh-CN" altLang="en-US" sz="4000" b="1" dirty="0">
              <a:solidFill>
                <a:srgbClr val="E721D9"/>
              </a:solidFill>
              <a:latin typeface="Eras Bold ITC" panose="020B0907030504020204" pitchFamily="34" charset="0"/>
              <a:ea typeface="康熙字典體" pitchFamily="2" charset="-120"/>
            </a:endParaRPr>
          </a:p>
        </p:txBody>
      </p:sp>
      <p:sp>
        <p:nvSpPr>
          <p:cNvPr id="10" name="文本框 12">
            <a:extLst>
              <a:ext uri="{FF2B5EF4-FFF2-40B4-BE49-F238E27FC236}">
                <a16:creationId xmlns:a16="http://schemas.microsoft.com/office/drawing/2014/main" id="{D25FFFD1-5F95-43F1-B67B-3B87A1B2ABAD}"/>
              </a:ext>
            </a:extLst>
          </p:cNvPr>
          <p:cNvSpPr txBox="1"/>
          <p:nvPr/>
        </p:nvSpPr>
        <p:spPr>
          <a:xfrm>
            <a:off x="5540056" y="3428999"/>
            <a:ext cx="2223711"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E721D9"/>
                </a:solidFill>
                <a:latin typeface="Eras Bold ITC" panose="020B0907030504020204" pitchFamily="34" charset="0"/>
                <a:ea typeface="康熙字典體" pitchFamily="2" charset="-120"/>
              </a:rPr>
              <a:t>steady</a:t>
            </a:r>
            <a:endParaRPr lang="zh-CN" altLang="en-US" sz="4000" b="1" dirty="0">
              <a:solidFill>
                <a:srgbClr val="E721D9"/>
              </a:solidFill>
              <a:latin typeface="Eras Bold ITC" panose="020B0907030504020204" pitchFamily="34" charset="0"/>
              <a:ea typeface="康熙字典體" pitchFamily="2" charset="-120"/>
            </a:endParaRPr>
          </a:p>
        </p:txBody>
      </p:sp>
      <p:sp>
        <p:nvSpPr>
          <p:cNvPr id="11" name="文本框 12">
            <a:extLst>
              <a:ext uri="{FF2B5EF4-FFF2-40B4-BE49-F238E27FC236}">
                <a16:creationId xmlns:a16="http://schemas.microsoft.com/office/drawing/2014/main" id="{D25FFFD1-5F95-43F1-B67B-3B87A1B2ABAD}"/>
              </a:ext>
            </a:extLst>
          </p:cNvPr>
          <p:cNvSpPr txBox="1"/>
          <p:nvPr/>
        </p:nvSpPr>
        <p:spPr>
          <a:xfrm>
            <a:off x="5928240" y="4780903"/>
            <a:ext cx="3577621" cy="707886"/>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4000" b="1" dirty="0" smtClean="0">
                <a:solidFill>
                  <a:srgbClr val="E721D9"/>
                </a:solidFill>
                <a:latin typeface="Eras Bold ITC" panose="020B0907030504020204" pitchFamily="34" charset="0"/>
                <a:ea typeface="康熙字典體" pitchFamily="2" charset="-120"/>
              </a:rPr>
              <a:t>levelling off</a:t>
            </a:r>
            <a:endParaRPr lang="zh-CN" altLang="en-US" sz="4000" b="1" dirty="0">
              <a:solidFill>
                <a:srgbClr val="E721D9"/>
              </a:solidFill>
              <a:latin typeface="Eras Bold ITC" panose="020B0907030504020204" pitchFamily="34" charset="0"/>
              <a:ea typeface="康熙字典體" pitchFamily="2" charset="-120"/>
            </a:endParaRPr>
          </a:p>
        </p:txBody>
      </p:sp>
    </p:spTree>
    <p:extLst>
      <p:ext uri="{BB962C8B-B14F-4D97-AF65-F5344CB8AC3E}">
        <p14:creationId xmlns:p14="http://schemas.microsoft.com/office/powerpoint/2010/main" val="3073704722"/>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6" y="626764"/>
            <a:ext cx="1241048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10804121" y="4931140"/>
            <a:ext cx="2011823" cy="2876612"/>
          </a:xfrm>
          <a:prstGeom prst="rect">
            <a:avLst/>
          </a:prstGeom>
        </p:spPr>
      </p:pic>
    </p:spTree>
    <p:extLst>
      <p:ext uri="{BB962C8B-B14F-4D97-AF65-F5344CB8AC3E}">
        <p14:creationId xmlns:p14="http://schemas.microsoft.com/office/powerpoint/2010/main" val="4269996797"/>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6" y="626765"/>
            <a:ext cx="12400755" cy="6231235"/>
          </a:xfrm>
          <a:prstGeom prst="rect">
            <a:avLst/>
          </a:prstGeom>
        </p:spPr>
      </p:pic>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9949">
            <a:off x="10618680" y="4990903"/>
            <a:ext cx="1986344" cy="2840181"/>
          </a:xfrm>
          <a:prstGeom prst="rect">
            <a:avLst/>
          </a:prstGeom>
        </p:spPr>
      </p:pic>
    </p:spTree>
    <p:extLst>
      <p:ext uri="{BB962C8B-B14F-4D97-AF65-F5344CB8AC3E}">
        <p14:creationId xmlns:p14="http://schemas.microsoft.com/office/powerpoint/2010/main" val="1125817409"/>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05</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778498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 Graph &amp; Chart  </a:t>
            </a:r>
            <a:endParaRPr lang="zh-CN" altLang="en-US" b="1" dirty="0">
              <a:solidFill>
                <a:schemeClr val="accent2"/>
              </a:solidFill>
              <a:latin typeface="康熙字典體" pitchFamily="2" charset="-120"/>
              <a:ea typeface="康熙字典體" pitchFamily="2" charset="-120"/>
            </a:endParaRPr>
          </a:p>
        </p:txBody>
      </p:sp>
      <p:pic>
        <p:nvPicPr>
          <p:cNvPr id="8" name="图片 10" descr="图片包含 蛋糕, 就坐, 室内, 餐桌&#10;&#10;已生成高可信度的说明">
            <a:extLst>
              <a:ext uri="{FF2B5EF4-FFF2-40B4-BE49-F238E27FC236}">
                <a16:creationId xmlns:a16="http://schemas.microsoft.com/office/drawing/2014/main" id="{0C72DAD3-354A-44B7-ABA6-ED5BE7F45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9949">
            <a:off x="9877719" y="4328819"/>
            <a:ext cx="2249934" cy="3217076"/>
          </a:xfrm>
          <a:prstGeom prst="rect">
            <a:avLst/>
          </a:prstGeom>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16" y="0"/>
            <a:ext cx="12420215" cy="6858000"/>
          </a:xfrm>
          <a:prstGeom prst="rect">
            <a:avLst/>
          </a:prstGeom>
        </p:spPr>
      </p:pic>
    </p:spTree>
    <p:extLst>
      <p:ext uri="{BB962C8B-B14F-4D97-AF65-F5344CB8AC3E}">
        <p14:creationId xmlns:p14="http://schemas.microsoft.com/office/powerpoint/2010/main" val="1196449232"/>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8924470" y="3178205"/>
            <a:ext cx="3508755" cy="3630725"/>
          </a:xfrm>
          <a:prstGeom prst="rect">
            <a:avLst/>
          </a:prstGeom>
          <a:effectLst>
            <a:reflection blurRad="6350" stA="28000" endPos="35000" dir="5400000" sy="-100000" algn="bl" rotWithShape="0"/>
          </a:effectLst>
        </p:spPr>
      </p:pic>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8905783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43545"/>
            <a:ext cx="12172540" cy="6226503"/>
          </a:xfrm>
          <a:prstGeom prst="rect">
            <a:avLst/>
          </a:prstGeom>
        </p:spPr>
      </p:pic>
      <p:sp>
        <p:nvSpPr>
          <p:cNvPr id="14" name="圓角矩形 13"/>
          <p:cNvSpPr/>
          <p:nvPr/>
        </p:nvSpPr>
        <p:spPr>
          <a:xfrm>
            <a:off x="4504887" y="5416699"/>
            <a:ext cx="4622335"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4504886" y="5936816"/>
            <a:ext cx="5150841"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96635934"/>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8924470" y="3178205"/>
            <a:ext cx="3508755" cy="3630725"/>
          </a:xfrm>
          <a:prstGeom prst="rect">
            <a:avLst/>
          </a:prstGeom>
          <a:effectLst>
            <a:reflection blurRad="6350" stA="28000" endPos="35000" dir="5400000" sy="-100000" algn="bl" rotWithShape="0"/>
          </a:effectLst>
        </p:spPr>
      </p:pic>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580276188"/>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04</a:t>
            </a:r>
            <a:endParaRPr lang="zh-CN" altLang="en-US" sz="2800" b="1" i="1" dirty="0">
              <a:latin typeface="Century Gothic" panose="020B0502020202020204" pitchFamily="34" charset="0"/>
            </a:endParaRPr>
          </a:p>
        </p:txBody>
      </p:sp>
      <p:pic>
        <p:nvPicPr>
          <p:cNvPr id="9" name="图片 5" descr="图片包含 鲜花, 花瓶&#10;&#10;已生成高可信度的说明">
            <a:extLst>
              <a:ext uri="{FF2B5EF4-FFF2-40B4-BE49-F238E27FC236}">
                <a16:creationId xmlns:a16="http://schemas.microsoft.com/office/drawing/2014/main" id="{4B595286-F35F-420E-A279-91BEBC6FB96F}"/>
              </a:ext>
            </a:extLst>
          </p:cNvPr>
          <p:cNvPicPr>
            <a:picLocks noChangeAspect="1"/>
          </p:cNvPicPr>
          <p:nvPr/>
        </p:nvPicPr>
        <p:blipFill rotWithShape="1">
          <a:blip r:embed="rId4">
            <a:extLst>
              <a:ext uri="{28A0092B-C50C-407E-A947-70E740481C1C}">
                <a14:useLocalDpi xmlns:a14="http://schemas.microsoft.com/office/drawing/2010/main" val="0"/>
              </a:ext>
            </a:extLst>
          </a:blip>
          <a:srcRect b="12308"/>
          <a:stretch/>
        </p:blipFill>
        <p:spPr>
          <a:xfrm>
            <a:off x="8924470" y="3178205"/>
            <a:ext cx="3508755" cy="3630725"/>
          </a:xfrm>
          <a:prstGeom prst="rect">
            <a:avLst/>
          </a:prstGeom>
          <a:effectLst>
            <a:reflection blurRad="6350" stA="28000" endPos="35000" dir="5400000" sy="-100000" algn="bl" rotWithShape="0"/>
          </a:effectLst>
        </p:spPr>
      </p:pic>
      <p:sp>
        <p:nvSpPr>
          <p:cNvPr id="6" name="文本框 12">
            <a:extLst>
              <a:ext uri="{FF2B5EF4-FFF2-40B4-BE49-F238E27FC236}">
                <a16:creationId xmlns:a16="http://schemas.microsoft.com/office/drawing/2014/main" id="{D25FFFD1-5F95-43F1-B67B-3B87A1B2ABAD}"/>
              </a:ext>
            </a:extLst>
          </p:cNvPr>
          <p:cNvSpPr txBox="1"/>
          <p:nvPr/>
        </p:nvSpPr>
        <p:spPr>
          <a:xfrm>
            <a:off x="7868874" y="82549"/>
            <a:ext cx="3421516"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Time Order &amp; Coherence </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673518170"/>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
        <p:nvSpPr>
          <p:cNvPr id="8" name="文本框 14"/>
          <p:cNvSpPr>
            <a:spLocks noChangeArrowheads="1"/>
          </p:cNvSpPr>
          <p:nvPr/>
        </p:nvSpPr>
        <p:spPr bwMode="auto">
          <a:xfrm>
            <a:off x="2520428" y="1054612"/>
            <a:ext cx="7286302"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聽</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音樂是一個你可以終身享受</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嗜好</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2" name="群組 1"/>
          <p:cNvGrpSpPr/>
          <p:nvPr/>
        </p:nvGrpSpPr>
        <p:grpSpPr>
          <a:xfrm>
            <a:off x="3244361" y="2571311"/>
            <a:ext cx="6689248" cy="3970318"/>
            <a:chOff x="3244361" y="2571311"/>
            <a:chExt cx="6689248" cy="3970318"/>
          </a:xfrm>
        </p:grpSpPr>
        <p:cxnSp>
          <p:nvCxnSpPr>
            <p:cNvPr id="9" name="直線接點 8"/>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0"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1" name="直線接點 10"/>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2" name="直線接點 11"/>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3" name="直線接點 12"/>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4" name="直線接點 13"/>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5" name="直線接點 14"/>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073871570"/>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
        <p:nvSpPr>
          <p:cNvPr id="8" name="文本框 14"/>
          <p:cNvSpPr>
            <a:spLocks noChangeArrowheads="1"/>
          </p:cNvSpPr>
          <p:nvPr/>
        </p:nvSpPr>
        <p:spPr bwMode="auto">
          <a:xfrm>
            <a:off x="2520428" y="1054612"/>
            <a:ext cx="7286302"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但</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能彈奏樂器可以為你</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帶來</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更</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多的喜悅。</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2" name="群組 1"/>
          <p:cNvGrpSpPr/>
          <p:nvPr/>
        </p:nvGrpSpPr>
        <p:grpSpPr>
          <a:xfrm>
            <a:off x="3244361" y="2571311"/>
            <a:ext cx="6689248" cy="3970318"/>
            <a:chOff x="3244361" y="2571311"/>
            <a:chExt cx="6689248" cy="3970318"/>
          </a:xfrm>
        </p:grpSpPr>
        <p:cxnSp>
          <p:nvCxnSpPr>
            <p:cNvPr id="9" name="直線接點 8"/>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0"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1" name="直線接點 10"/>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2" name="直線接點 11"/>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3" name="直線接點 12"/>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4" name="直線接點 13"/>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5" name="直線接點 14"/>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726584504"/>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
        <p:nvSpPr>
          <p:cNvPr id="8" name="文本框 14"/>
          <p:cNvSpPr>
            <a:spLocks noChangeArrowheads="1"/>
          </p:cNvSpPr>
          <p:nvPr/>
        </p:nvSpPr>
        <p:spPr bwMode="auto">
          <a:xfrm>
            <a:off x="2520428" y="1054612"/>
            <a:ext cx="7286302"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聽</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音樂是一個你可以終身享受</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嗜好</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2" name="群組 1"/>
          <p:cNvGrpSpPr/>
          <p:nvPr/>
        </p:nvGrpSpPr>
        <p:grpSpPr>
          <a:xfrm>
            <a:off x="3244361" y="2571311"/>
            <a:ext cx="6689248" cy="3970318"/>
            <a:chOff x="3244361" y="2571311"/>
            <a:chExt cx="6689248" cy="3970318"/>
          </a:xfrm>
        </p:grpSpPr>
        <p:cxnSp>
          <p:nvCxnSpPr>
            <p:cNvPr id="9" name="直線接點 8"/>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0"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1" name="直線接點 10"/>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2" name="直線接點 11"/>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3" name="直線接點 12"/>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4" name="直線接點 13"/>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5" name="直線接點 14"/>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8" name="直線接點 17"/>
          <p:cNvCxnSpPr/>
          <p:nvPr/>
        </p:nvCxnSpPr>
        <p:spPr bwMode="auto">
          <a:xfrm>
            <a:off x="3244361" y="1705985"/>
            <a:ext cx="1231847" cy="714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flipV="1">
            <a:off x="4476208" y="1705985"/>
            <a:ext cx="599131" cy="714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042525" y="1705985"/>
            <a:ext cx="892575" cy="0"/>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2" name="直線接點 21"/>
          <p:cNvCxnSpPr/>
          <p:nvPr/>
        </p:nvCxnSpPr>
        <p:spPr bwMode="auto">
          <a:xfrm>
            <a:off x="3219194" y="2325723"/>
            <a:ext cx="892575" cy="0"/>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945744" y="1701555"/>
            <a:ext cx="3659650" cy="4430"/>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77026021"/>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50222"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6538" y="1315021"/>
            <a:ext cx="4085462" cy="554297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
        <p:nvSpPr>
          <p:cNvPr id="8" name="文本框 14"/>
          <p:cNvSpPr>
            <a:spLocks noChangeArrowheads="1"/>
          </p:cNvSpPr>
          <p:nvPr/>
        </p:nvSpPr>
        <p:spPr bwMode="auto">
          <a:xfrm>
            <a:off x="2520428" y="1054612"/>
            <a:ext cx="7286302"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聽</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音樂是一個你可以終身享受</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嗜好</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8" name="直線接點 17"/>
          <p:cNvCxnSpPr/>
          <p:nvPr/>
        </p:nvCxnSpPr>
        <p:spPr bwMode="auto">
          <a:xfrm>
            <a:off x="3244361" y="1705985"/>
            <a:ext cx="1231847" cy="714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flipV="1">
            <a:off x="4476208" y="1705985"/>
            <a:ext cx="599131" cy="714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042525" y="1705985"/>
            <a:ext cx="892575" cy="0"/>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2" name="直線接點 21"/>
          <p:cNvCxnSpPr/>
          <p:nvPr/>
        </p:nvCxnSpPr>
        <p:spPr bwMode="auto">
          <a:xfrm>
            <a:off x="3219194" y="2325723"/>
            <a:ext cx="892575" cy="0"/>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945744" y="1701555"/>
            <a:ext cx="3659650" cy="4430"/>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4" name="文本框 14"/>
          <p:cNvSpPr>
            <a:spLocks noChangeArrowheads="1"/>
          </p:cNvSpPr>
          <p:nvPr/>
        </p:nvSpPr>
        <p:spPr bwMode="auto">
          <a:xfrm>
            <a:off x="2597724" y="3001083"/>
            <a:ext cx="769933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Listening to music is a hobby                    </a:t>
            </a:r>
            <a:b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          </a:t>
            </a:r>
            <a:r>
              <a:rPr lang="en-US" altLang="zh-TW" sz="40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7E327A"/>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7E327A"/>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a:t>
            </a:r>
            <a:endPar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you can enjoy all your life.          </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a:t>
            </a:r>
            <a:endParaRPr lang="en-US" altLang="zh-CN" sz="4000" b="1"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5" name="直線接點 24"/>
          <p:cNvCxnSpPr/>
          <p:nvPr/>
        </p:nvCxnSpPr>
        <p:spPr bwMode="auto">
          <a:xfrm flipV="1">
            <a:off x="2700475" y="3598877"/>
            <a:ext cx="3910050" cy="4418"/>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flipV="1">
            <a:off x="6627303" y="3591737"/>
            <a:ext cx="599131" cy="714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7268379" y="3591737"/>
            <a:ext cx="1741397" cy="0"/>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2700475" y="4834677"/>
            <a:ext cx="5579459" cy="5771"/>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63961741"/>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
        <p:nvSpPr>
          <p:cNvPr id="8" name="文本框 14"/>
          <p:cNvSpPr>
            <a:spLocks noChangeArrowheads="1"/>
          </p:cNvSpPr>
          <p:nvPr/>
        </p:nvSpPr>
        <p:spPr bwMode="auto">
          <a:xfrm>
            <a:off x="2520428" y="1054612"/>
            <a:ext cx="7286302"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但</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能彈奏樂器可以為你</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帶來</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更</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多的喜悅。</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2" name="群組 1"/>
          <p:cNvGrpSpPr/>
          <p:nvPr/>
        </p:nvGrpSpPr>
        <p:grpSpPr>
          <a:xfrm>
            <a:off x="3244361" y="2571311"/>
            <a:ext cx="6689248" cy="3970318"/>
            <a:chOff x="3244361" y="2571311"/>
            <a:chExt cx="6689248" cy="3970318"/>
          </a:xfrm>
        </p:grpSpPr>
        <p:cxnSp>
          <p:nvCxnSpPr>
            <p:cNvPr id="9" name="直線接點 8"/>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0"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1" name="直線接點 10"/>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2" name="直線接點 11"/>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3" name="直線接點 12"/>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4" name="直線接點 13"/>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5" name="直線接點 14"/>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8" name="直線接點 17"/>
          <p:cNvCxnSpPr/>
          <p:nvPr/>
        </p:nvCxnSpPr>
        <p:spPr bwMode="auto">
          <a:xfrm flipV="1">
            <a:off x="3182477" y="1694576"/>
            <a:ext cx="466734" cy="6709"/>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flipV="1">
            <a:off x="3653032" y="1684507"/>
            <a:ext cx="2282068" cy="11319"/>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997279" y="1684507"/>
            <a:ext cx="826025"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7835866" y="1675836"/>
            <a:ext cx="826025"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7352394" y="1684225"/>
            <a:ext cx="473742" cy="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3211155" y="2329696"/>
            <a:ext cx="2280040" cy="2515"/>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66357453"/>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
        <p:nvSpPr>
          <p:cNvPr id="8" name="文本框 14"/>
          <p:cNvSpPr>
            <a:spLocks noChangeArrowheads="1"/>
          </p:cNvSpPr>
          <p:nvPr/>
        </p:nvSpPr>
        <p:spPr bwMode="auto">
          <a:xfrm>
            <a:off x="2520428" y="844887"/>
            <a:ext cx="7286302"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但</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能彈奏樂器可以為你</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帶來</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更</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多的喜悅。</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8" name="直線接點 17"/>
          <p:cNvCxnSpPr/>
          <p:nvPr/>
        </p:nvCxnSpPr>
        <p:spPr bwMode="auto">
          <a:xfrm flipV="1">
            <a:off x="3182477" y="1484851"/>
            <a:ext cx="466734" cy="6709"/>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flipV="1">
            <a:off x="3653032" y="1474782"/>
            <a:ext cx="2282068" cy="11319"/>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997279" y="1474782"/>
            <a:ext cx="826025"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7835866" y="1466111"/>
            <a:ext cx="826025"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7352394" y="1474500"/>
            <a:ext cx="473742" cy="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3211155" y="2119971"/>
            <a:ext cx="2280040" cy="2515"/>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4" name="文本框 14"/>
          <p:cNvSpPr>
            <a:spLocks noChangeArrowheads="1"/>
          </p:cNvSpPr>
          <p:nvPr/>
        </p:nvSpPr>
        <p:spPr bwMode="auto">
          <a:xfrm>
            <a:off x="2597724" y="2522910"/>
            <a:ext cx="769933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However, being able to play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(Adv.)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 musical instrument </a:t>
            </a:r>
            <a:b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can bring you more pleasure.                    </a:t>
            </a:r>
            <a:b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endParaRPr lang="en-US" altLang="zh-CN" sz="4000" b="1"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5" name="直線接點 24"/>
          <p:cNvCxnSpPr/>
          <p:nvPr/>
        </p:nvCxnSpPr>
        <p:spPr bwMode="auto">
          <a:xfrm>
            <a:off x="4890782" y="3113564"/>
            <a:ext cx="3771109" cy="1553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2718033" y="5587076"/>
            <a:ext cx="2008836"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2718033" y="3129094"/>
            <a:ext cx="1884343" cy="2609"/>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2716821" y="4341250"/>
            <a:ext cx="4514489" cy="7765"/>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4907560" y="5587076"/>
            <a:ext cx="755009" cy="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5786074" y="5587076"/>
            <a:ext cx="3081089" cy="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040744901"/>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8" y="870054"/>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如果</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我們只為自己而活</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不會真正地感到快樂。</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nvGrpSpPr>
          <p:cNvPr id="3" name="群組 2"/>
          <p:cNvGrpSpPr/>
          <p:nvPr/>
        </p:nvGrpSpPr>
        <p:grpSpPr>
          <a:xfrm>
            <a:off x="3278861" y="2386753"/>
            <a:ext cx="6689248" cy="3970318"/>
            <a:chOff x="3278861" y="2386753"/>
            <a:chExt cx="6689248" cy="3970318"/>
          </a:xfrm>
        </p:grpSpPr>
        <p:grpSp>
          <p:nvGrpSpPr>
            <p:cNvPr id="23" name="群組 22"/>
            <p:cNvGrpSpPr/>
            <p:nvPr/>
          </p:nvGrpSpPr>
          <p:grpSpPr>
            <a:xfrm>
              <a:off x="3278861" y="2386753"/>
              <a:ext cx="6689248" cy="3970318"/>
              <a:chOff x="3244361" y="2590742"/>
              <a:chExt cx="6689248" cy="3970318"/>
            </a:xfrm>
          </p:grpSpPr>
          <p:cxnSp>
            <p:nvCxnSpPr>
              <p:cNvPr id="24" name="直線接點 23"/>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6" name="直線接點 25"/>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33" name="直線接點 32"/>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
        <p:nvSpPr>
          <p:cNvPr id="34"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360652788"/>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8" y="928777"/>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當</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我們開始為他人著想</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快樂</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之門自然會開啟。</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2" name="群組 1"/>
          <p:cNvGrpSpPr/>
          <p:nvPr/>
        </p:nvGrpSpPr>
        <p:grpSpPr>
          <a:xfrm>
            <a:off x="3278861" y="2386753"/>
            <a:ext cx="6689248" cy="3970318"/>
            <a:chOff x="3278861" y="2386753"/>
            <a:chExt cx="6689248" cy="3970318"/>
          </a:xfrm>
        </p:grpSpPr>
        <p:sp>
          <p:nvSpPr>
            <p:cNvPr id="13" name="文本框 14"/>
            <p:cNvSpPr>
              <a:spLocks noChangeArrowheads="1"/>
            </p:cNvSpPr>
            <p:nvPr/>
          </p:nvSpPr>
          <p:spPr bwMode="auto">
            <a:xfrm>
              <a:off x="3278861" y="2386753"/>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80705" y="3186972"/>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85291" y="3612968"/>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88900" y="4051225"/>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74800" y="4499414"/>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224265" y="4911873"/>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62550" y="5771790"/>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218645" y="5337869"/>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2" name="直線接點 2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4980705" y="2762338"/>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
        <p:nvSpPr>
          <p:cNvPr id="25"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1826058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43545"/>
            <a:ext cx="12172540" cy="6226503"/>
          </a:xfrm>
          <a:prstGeom prst="rect">
            <a:avLst/>
          </a:prstGeom>
        </p:spPr>
      </p:pic>
      <p:sp>
        <p:nvSpPr>
          <p:cNvPr id="15" name="圓角矩形 14"/>
          <p:cNvSpPr/>
          <p:nvPr/>
        </p:nvSpPr>
        <p:spPr>
          <a:xfrm>
            <a:off x="4504886" y="5936816"/>
            <a:ext cx="5150841" cy="49968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21514018"/>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564991"/>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grpSp>
        <p:nvGrpSpPr>
          <p:cNvPr id="10" name="群組 9"/>
          <p:cNvGrpSpPr/>
          <p:nvPr/>
        </p:nvGrpSpPr>
        <p:grpSpPr>
          <a:xfrm>
            <a:off x="3278861" y="2646812"/>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39156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4" name="文本框 14"/>
          <p:cNvSpPr>
            <a:spLocks noChangeArrowheads="1"/>
          </p:cNvSpPr>
          <p:nvPr/>
        </p:nvSpPr>
        <p:spPr bwMode="auto">
          <a:xfrm>
            <a:off x="2554928" y="1054612"/>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如果</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我們只為自己而活</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不會真正地感到快樂。</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5" name="直線接點 34"/>
          <p:cNvCxnSpPr/>
          <p:nvPr/>
        </p:nvCxnSpPr>
        <p:spPr bwMode="auto">
          <a:xfrm>
            <a:off x="4238658" y="1675624"/>
            <a:ext cx="767502" cy="714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5603846" y="1675624"/>
            <a:ext cx="216436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3260796" y="1691154"/>
            <a:ext cx="866587" cy="0"/>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5058561" y="1691154"/>
            <a:ext cx="509660" cy="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3260796" y="2324061"/>
            <a:ext cx="1093090" cy="8078"/>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5841170" y="2324061"/>
            <a:ext cx="1272694" cy="8078"/>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flipV="1">
            <a:off x="4481362" y="2327697"/>
            <a:ext cx="1297432" cy="9456"/>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7201407" y="2324061"/>
            <a:ext cx="843635" cy="8078"/>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flipV="1">
            <a:off x="8107419" y="2334540"/>
            <a:ext cx="969469" cy="4611"/>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9"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4393239"/>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8" y="1054612"/>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如果</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我們只為自己而活</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不會真正地感到快樂。</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22" name="文本框 14"/>
          <p:cNvSpPr>
            <a:spLocks noChangeArrowheads="1"/>
          </p:cNvSpPr>
          <p:nvPr/>
        </p:nvSpPr>
        <p:spPr bwMode="auto">
          <a:xfrm>
            <a:off x="2597724" y="2766191"/>
            <a:ext cx="769933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If   we only live for ourselves,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2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TW"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2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Adv.)</a:t>
            </a:r>
            <a: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we will not really feel happy.                  </a:t>
            </a:r>
            <a:b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Adv.)</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4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4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a:t>
            </a:r>
            <a:endParaRPr lang="en-US" altLang="zh-CN" sz="36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a:off x="3825379" y="3356845"/>
            <a:ext cx="604009" cy="714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flipV="1">
            <a:off x="5603846" y="3356845"/>
            <a:ext cx="3657600" cy="714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flipV="1">
            <a:off x="5165472" y="4475143"/>
            <a:ext cx="1143049" cy="2299"/>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3002806" y="3372375"/>
            <a:ext cx="453459" cy="0"/>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4580390" y="3372375"/>
            <a:ext cx="872454" cy="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3" name="直線接點 52"/>
          <p:cNvCxnSpPr/>
          <p:nvPr/>
        </p:nvCxnSpPr>
        <p:spPr bwMode="auto">
          <a:xfrm flipV="1">
            <a:off x="2700801" y="4462943"/>
            <a:ext cx="528734" cy="2647"/>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5" name="直線接點 54"/>
          <p:cNvCxnSpPr/>
          <p:nvPr/>
        </p:nvCxnSpPr>
        <p:spPr bwMode="auto">
          <a:xfrm flipV="1">
            <a:off x="3418756" y="4462943"/>
            <a:ext cx="1639805" cy="979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8" name="直線接點 57"/>
          <p:cNvCxnSpPr/>
          <p:nvPr/>
        </p:nvCxnSpPr>
        <p:spPr bwMode="auto">
          <a:xfrm>
            <a:off x="6436102" y="4462943"/>
            <a:ext cx="890516"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61" name="直線接點 60"/>
          <p:cNvCxnSpPr/>
          <p:nvPr/>
        </p:nvCxnSpPr>
        <p:spPr bwMode="auto">
          <a:xfrm>
            <a:off x="7326618" y="4461581"/>
            <a:ext cx="1336713" cy="1115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4238658" y="1675624"/>
            <a:ext cx="767502" cy="714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03846" y="1675624"/>
            <a:ext cx="216436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3260796" y="1691154"/>
            <a:ext cx="866587" cy="0"/>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5058561" y="1691154"/>
            <a:ext cx="509660" cy="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3260796" y="2324061"/>
            <a:ext cx="1093090" cy="8078"/>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7201407" y="2324061"/>
            <a:ext cx="843635" cy="8078"/>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5841170" y="2324061"/>
            <a:ext cx="1272694" cy="8078"/>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flipV="1">
            <a:off x="4481362" y="2327697"/>
            <a:ext cx="1297432" cy="9456"/>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9" name="直線接點 58"/>
          <p:cNvCxnSpPr/>
          <p:nvPr/>
        </p:nvCxnSpPr>
        <p:spPr bwMode="auto">
          <a:xfrm flipV="1">
            <a:off x="8107419" y="2334540"/>
            <a:ext cx="969469" cy="4611"/>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673915054"/>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12" name="文本框 14"/>
          <p:cNvSpPr>
            <a:spLocks noChangeArrowheads="1"/>
          </p:cNvSpPr>
          <p:nvPr/>
        </p:nvSpPr>
        <p:spPr bwMode="auto">
          <a:xfrm>
            <a:off x="2554928" y="828109"/>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當</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我們開始為他人著想</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快樂</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之門自然會開啟。</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3" name="直線接點 12"/>
          <p:cNvCxnSpPr/>
          <p:nvPr/>
        </p:nvCxnSpPr>
        <p:spPr bwMode="auto">
          <a:xfrm>
            <a:off x="3694188" y="1455737"/>
            <a:ext cx="871958"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5" name="直線接點 14"/>
          <p:cNvCxnSpPr/>
          <p:nvPr/>
        </p:nvCxnSpPr>
        <p:spPr bwMode="auto">
          <a:xfrm>
            <a:off x="4563382" y="1455737"/>
            <a:ext cx="881073"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flipV="1">
            <a:off x="3212303" y="1455737"/>
            <a:ext cx="428519" cy="714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5492964" y="1455737"/>
            <a:ext cx="2362945" cy="714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flipV="1">
            <a:off x="4632865" y="2099394"/>
            <a:ext cx="408918" cy="5578"/>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flipV="1">
            <a:off x="6062620" y="2099394"/>
            <a:ext cx="1269358" cy="2146"/>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3212303" y="2099394"/>
            <a:ext cx="1351079" cy="0"/>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066951" y="2099394"/>
            <a:ext cx="933946" cy="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nvGrpSpPr>
          <p:cNvPr id="22" name="群組 21"/>
          <p:cNvGrpSpPr/>
          <p:nvPr/>
        </p:nvGrpSpPr>
        <p:grpSpPr>
          <a:xfrm>
            <a:off x="3278861" y="2386753"/>
            <a:ext cx="6689248" cy="3970318"/>
            <a:chOff x="3278861" y="2386753"/>
            <a:chExt cx="6689248" cy="3970318"/>
          </a:xfrm>
        </p:grpSpPr>
        <p:sp>
          <p:nvSpPr>
            <p:cNvPr id="23" name="文本框 14"/>
            <p:cNvSpPr>
              <a:spLocks noChangeArrowheads="1"/>
            </p:cNvSpPr>
            <p:nvPr/>
          </p:nvSpPr>
          <p:spPr bwMode="auto">
            <a:xfrm>
              <a:off x="3278861" y="2386753"/>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6" name="直線接點 25"/>
            <p:cNvCxnSpPr/>
            <p:nvPr/>
          </p:nvCxnSpPr>
          <p:spPr bwMode="auto">
            <a:xfrm>
              <a:off x="4980705" y="3186972"/>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985291" y="3612968"/>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588900" y="4051225"/>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974800" y="4499414"/>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224265" y="4911873"/>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5662550" y="5771790"/>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5218645" y="5337869"/>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4980705" y="2762338"/>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
        <p:nvSpPr>
          <p:cNvPr id="35"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816663848"/>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8" y="828109"/>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當</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我們開始為他人著想</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快樂</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之門自然會開啟。</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10" name="文本框 14"/>
          <p:cNvSpPr>
            <a:spLocks noChangeArrowheads="1"/>
          </p:cNvSpPr>
          <p:nvPr/>
        </p:nvSpPr>
        <p:spPr bwMode="auto">
          <a:xfrm>
            <a:off x="2597724" y="2539688"/>
            <a:ext cx="7699339"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When we start thinking of others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36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2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 door to happiness will </a:t>
            </a:r>
          </a:p>
          <a:p>
            <a:r>
              <a:rPr lang="en-US" altLang="zh-TW" sz="44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naturally/automatically open.                  </a:t>
            </a:r>
            <a:b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Adv.)</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36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2" name="直線接點 11"/>
          <p:cNvCxnSpPr/>
          <p:nvPr/>
        </p:nvCxnSpPr>
        <p:spPr bwMode="auto">
          <a:xfrm>
            <a:off x="4118994" y="3130342"/>
            <a:ext cx="604009" cy="714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3" name="直線接點 12"/>
          <p:cNvCxnSpPr/>
          <p:nvPr/>
        </p:nvCxnSpPr>
        <p:spPr bwMode="auto">
          <a:xfrm>
            <a:off x="4815280" y="3137482"/>
            <a:ext cx="1015069"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5" name="直線接點 14"/>
          <p:cNvCxnSpPr/>
          <p:nvPr/>
        </p:nvCxnSpPr>
        <p:spPr bwMode="auto">
          <a:xfrm flipV="1">
            <a:off x="2700801" y="5536734"/>
            <a:ext cx="5017071" cy="1450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flipV="1">
            <a:off x="2776076" y="3130342"/>
            <a:ext cx="1208695" cy="714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flipV="1">
            <a:off x="2700801" y="4322423"/>
            <a:ext cx="1720197" cy="1"/>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7855909" y="5522768"/>
            <a:ext cx="1121699" cy="13966"/>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7444207" y="4316847"/>
            <a:ext cx="890516"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4566146" y="4316847"/>
            <a:ext cx="2765832" cy="0"/>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2" name="直線接點 21"/>
          <p:cNvCxnSpPr/>
          <p:nvPr/>
        </p:nvCxnSpPr>
        <p:spPr bwMode="auto">
          <a:xfrm>
            <a:off x="6000897" y="3137482"/>
            <a:ext cx="3902485" cy="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3694188" y="1455737"/>
            <a:ext cx="871958"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4563382" y="1455737"/>
            <a:ext cx="881073"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flipV="1">
            <a:off x="3212303" y="1455737"/>
            <a:ext cx="428519" cy="714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5492964" y="1455737"/>
            <a:ext cx="2362945" cy="714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flipV="1">
            <a:off x="4632865" y="2099394"/>
            <a:ext cx="408918" cy="5578"/>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flipV="1">
            <a:off x="6062620" y="2099394"/>
            <a:ext cx="1269358" cy="2146"/>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3212303" y="2099394"/>
            <a:ext cx="1351079" cy="0"/>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5066951" y="2099394"/>
            <a:ext cx="933946" cy="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061616891"/>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許多</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人往往會在網路上展示自己</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生活</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有多棒或炫耀自己的成就。</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3"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488428328"/>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許多</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人往往會在網路上展示自己</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生活</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有多棒或炫耀自己的成就。</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flipV="1">
            <a:off x="3211749" y="1526796"/>
            <a:ext cx="1360251"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flipV="1">
            <a:off x="4605586" y="1528844"/>
            <a:ext cx="1364014" cy="421"/>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6026144" y="1525434"/>
            <a:ext cx="175045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7801761" y="1525434"/>
            <a:ext cx="2332140" cy="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flipV="1">
            <a:off x="3211749" y="2130804"/>
            <a:ext cx="2313946" cy="16814"/>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8" name="直線接點 47"/>
          <p:cNvCxnSpPr/>
          <p:nvPr/>
        </p:nvCxnSpPr>
        <p:spPr bwMode="auto">
          <a:xfrm>
            <a:off x="5969600" y="2139211"/>
            <a:ext cx="3224734" cy="8407"/>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0" name="直線接點 49"/>
          <p:cNvCxnSpPr/>
          <p:nvPr/>
        </p:nvCxnSpPr>
        <p:spPr bwMode="auto">
          <a:xfrm>
            <a:off x="5481922" y="2126708"/>
            <a:ext cx="544222" cy="4096"/>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555113674"/>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許多</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人往往會在網路上展示自己</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生活</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有多棒或炫耀自己的成就。</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4" name="直線接點 33"/>
          <p:cNvCxnSpPr/>
          <p:nvPr/>
        </p:nvCxnSpPr>
        <p:spPr bwMode="auto">
          <a:xfrm flipV="1">
            <a:off x="3211749" y="1526796"/>
            <a:ext cx="1360251"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flipV="1">
            <a:off x="4605586" y="1528844"/>
            <a:ext cx="1364014" cy="421"/>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6026144" y="1525434"/>
            <a:ext cx="175045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7801761" y="1525434"/>
            <a:ext cx="2332140" cy="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flipV="1">
            <a:off x="3211749" y="2130804"/>
            <a:ext cx="2313946" cy="16814"/>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8" name="直線接點 47"/>
          <p:cNvCxnSpPr/>
          <p:nvPr/>
        </p:nvCxnSpPr>
        <p:spPr bwMode="auto">
          <a:xfrm>
            <a:off x="5969600" y="2139211"/>
            <a:ext cx="3224734" cy="8407"/>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0" name="直線接點 49"/>
          <p:cNvCxnSpPr/>
          <p:nvPr/>
        </p:nvCxnSpPr>
        <p:spPr bwMode="auto">
          <a:xfrm>
            <a:off x="5481922" y="2126708"/>
            <a:ext cx="544222" cy="4096"/>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9" name="文本框 14"/>
          <p:cNvSpPr>
            <a:spLocks noChangeArrowheads="1"/>
          </p:cNvSpPr>
          <p:nvPr/>
        </p:nvSpPr>
        <p:spPr bwMode="auto">
          <a:xfrm>
            <a:off x="3211749" y="2539688"/>
            <a:ext cx="808206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Many people tend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to</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4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show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how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great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their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lives are or </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show off their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achievements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online.</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5">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地方副詞</a:t>
            </a:r>
            <a:r>
              <a:rPr lang="en-US" altLang="zh-TW" sz="36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41" name="直線接點 40"/>
          <p:cNvCxnSpPr/>
          <p:nvPr/>
        </p:nvCxnSpPr>
        <p:spPr bwMode="auto">
          <a:xfrm>
            <a:off x="3330429" y="3179428"/>
            <a:ext cx="2768367"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flipV="1">
            <a:off x="6230253" y="3179428"/>
            <a:ext cx="1546341" cy="42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flipV="1">
            <a:off x="3330429" y="4446165"/>
            <a:ext cx="6368466" cy="1417"/>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bwMode="auto">
          <a:xfrm flipV="1">
            <a:off x="3330429" y="5713897"/>
            <a:ext cx="6023296" cy="1823"/>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9" name="直線接點 48"/>
          <p:cNvCxnSpPr/>
          <p:nvPr/>
        </p:nvCxnSpPr>
        <p:spPr bwMode="auto">
          <a:xfrm>
            <a:off x="9851131" y="4435079"/>
            <a:ext cx="544222" cy="4096"/>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1" name="直線接點 50"/>
          <p:cNvCxnSpPr/>
          <p:nvPr/>
        </p:nvCxnSpPr>
        <p:spPr bwMode="auto">
          <a:xfrm>
            <a:off x="9448544" y="5713216"/>
            <a:ext cx="1423588" cy="681"/>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0"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683580267"/>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許多</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人往往會在網路上展示自己</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生活</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有多棒或炫耀自己的成就。</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4" name="直線接點 33"/>
          <p:cNvCxnSpPr/>
          <p:nvPr/>
        </p:nvCxnSpPr>
        <p:spPr bwMode="auto">
          <a:xfrm flipV="1">
            <a:off x="3211749" y="1526796"/>
            <a:ext cx="1360251"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flipV="1">
            <a:off x="4605586" y="1528844"/>
            <a:ext cx="1364014" cy="421"/>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6026144" y="1525434"/>
            <a:ext cx="175045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7801761" y="1525434"/>
            <a:ext cx="2332140" cy="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flipV="1">
            <a:off x="3211749" y="2130804"/>
            <a:ext cx="2313946" cy="16814"/>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8" name="直線接點 47"/>
          <p:cNvCxnSpPr/>
          <p:nvPr/>
        </p:nvCxnSpPr>
        <p:spPr bwMode="auto">
          <a:xfrm>
            <a:off x="5969600" y="2139211"/>
            <a:ext cx="3224734" cy="8407"/>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0" name="直線接點 49"/>
          <p:cNvCxnSpPr/>
          <p:nvPr/>
        </p:nvCxnSpPr>
        <p:spPr bwMode="auto">
          <a:xfrm>
            <a:off x="5481922" y="2126708"/>
            <a:ext cx="544222" cy="4096"/>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9" name="文本框 14"/>
          <p:cNvSpPr>
            <a:spLocks noChangeArrowheads="1"/>
          </p:cNvSpPr>
          <p:nvPr/>
        </p:nvSpPr>
        <p:spPr bwMode="auto">
          <a:xfrm>
            <a:off x="1509622" y="2539688"/>
            <a:ext cx="10136038"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Quite a few people are prone to</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show how</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b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4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fantastic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their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lives are or boast/brag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of/about </a:t>
            </a:r>
          </a:p>
          <a:p>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        </a:t>
            </a:r>
            <a:endPar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their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accomplishments on the internet.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5">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地方副詞</a:t>
            </a:r>
            <a:r>
              <a:rPr lang="en-US" altLang="zh-TW" sz="36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41" name="直線接點 40"/>
          <p:cNvCxnSpPr/>
          <p:nvPr/>
        </p:nvCxnSpPr>
        <p:spPr bwMode="auto">
          <a:xfrm>
            <a:off x="1648279" y="3179428"/>
            <a:ext cx="4035105"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flipV="1">
            <a:off x="5781286" y="3179428"/>
            <a:ext cx="2620131" cy="42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flipV="1">
            <a:off x="1613782" y="4435079"/>
            <a:ext cx="4925041" cy="12504"/>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bwMode="auto">
          <a:xfrm flipV="1">
            <a:off x="1656911" y="5713216"/>
            <a:ext cx="4881912" cy="2505"/>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9" name="直線接點 48"/>
          <p:cNvCxnSpPr/>
          <p:nvPr/>
        </p:nvCxnSpPr>
        <p:spPr bwMode="auto">
          <a:xfrm>
            <a:off x="6629139" y="4435079"/>
            <a:ext cx="544222" cy="4096"/>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1" name="直線接點 50"/>
          <p:cNvCxnSpPr/>
          <p:nvPr/>
        </p:nvCxnSpPr>
        <p:spPr bwMode="auto">
          <a:xfrm flipV="1">
            <a:off x="6640294" y="5713216"/>
            <a:ext cx="3159314" cy="2529"/>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flipV="1">
            <a:off x="8401417" y="3179428"/>
            <a:ext cx="2000931" cy="8626"/>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flipV="1">
            <a:off x="7193403" y="4435079"/>
            <a:ext cx="4340114" cy="8626"/>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2"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788248204"/>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8738886"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如果</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閱讀這些貼文讓你感到忌妒或自卑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該是暫時遠離社群媒體的時候了。</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3"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034909480"/>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8738886"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如果</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閱讀這些貼文讓你感到忌妒或自卑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該是暫時遠離社群媒體的時候了。</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rot="60000" flipV="1">
            <a:off x="3233117" y="1484851"/>
            <a:ext cx="869100" cy="27479"/>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102391" y="1486356"/>
            <a:ext cx="2776581" cy="3355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6878972" y="1519912"/>
            <a:ext cx="512080"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rot="-60000">
            <a:off x="7399441" y="1516047"/>
            <a:ext cx="468000" cy="12254"/>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7852095" y="1517176"/>
            <a:ext cx="3165281" cy="2736"/>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flipV="1">
            <a:off x="3232943" y="2136214"/>
            <a:ext cx="751828" cy="14431"/>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3984771" y="2142068"/>
            <a:ext cx="1302984" cy="8577"/>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9513897" y="2134852"/>
            <a:ext cx="922008"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5365713" y="2150645"/>
            <a:ext cx="41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0"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9102595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43545"/>
            <a:ext cx="12172540" cy="6226503"/>
          </a:xfrm>
          <a:prstGeom prst="rect">
            <a:avLst/>
          </a:prstGeom>
        </p:spPr>
      </p:pic>
    </p:spTree>
    <p:extLst>
      <p:ext uri="{BB962C8B-B14F-4D97-AF65-F5344CB8AC3E}">
        <p14:creationId xmlns:p14="http://schemas.microsoft.com/office/powerpoint/2010/main" val="3573279717"/>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8738886"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如果</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閱讀這些貼文讓你感到忌妒或自卑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該是暫時遠離社群媒體的時候了。</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rot="60000" flipV="1">
            <a:off x="3233117" y="1484851"/>
            <a:ext cx="869100" cy="27479"/>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102391" y="1486356"/>
            <a:ext cx="2776581" cy="3355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6878972" y="1519912"/>
            <a:ext cx="512080"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rot="-60000">
            <a:off x="7399441" y="1516047"/>
            <a:ext cx="468000" cy="12254"/>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7852095" y="1517176"/>
            <a:ext cx="3165281" cy="2736"/>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flipV="1">
            <a:off x="3232943" y="2136214"/>
            <a:ext cx="751828" cy="14431"/>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3984771" y="2142068"/>
            <a:ext cx="1302984" cy="8577"/>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9513897" y="2134852"/>
            <a:ext cx="922008"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5365713" y="2150645"/>
            <a:ext cx="41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0" name="文本框 14"/>
          <p:cNvSpPr>
            <a:spLocks noChangeArrowheads="1"/>
          </p:cNvSpPr>
          <p:nvPr/>
        </p:nvSpPr>
        <p:spPr bwMode="auto">
          <a:xfrm>
            <a:off x="2554927" y="2539688"/>
            <a:ext cx="9458108"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If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reading these posts makes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you</a:t>
            </a:r>
          </a:p>
          <a:p>
            <a:r>
              <a:rPr lang="en-US" altLang="zh-TW"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4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4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4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endParaRPr lang="en-US" altLang="zh-TW"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feel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jealous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or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inferior</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it’s time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 </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36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endParaRPr lang="en-US" altLang="zh-TW" sz="36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 stay away</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from social media for a while.</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6"/>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(to + V) </a:t>
            </a:r>
            <a:r>
              <a:rPr lang="en-US" altLang="zh-TW" sz="3600" b="1" dirty="0" smtClean="0">
                <a:solidFill>
                  <a:schemeClr val="accent6"/>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6"/>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2" name="直線接點 31"/>
          <p:cNvCxnSpPr/>
          <p:nvPr/>
        </p:nvCxnSpPr>
        <p:spPr bwMode="auto">
          <a:xfrm>
            <a:off x="3125725" y="3153410"/>
            <a:ext cx="46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flipV="1">
            <a:off x="3659055" y="3153410"/>
            <a:ext cx="4140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7878660" y="3153410"/>
            <a:ext cx="1404000"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9381734" y="3152048"/>
            <a:ext cx="86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2642137" y="4445351"/>
            <a:ext cx="478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flipV="1">
            <a:off x="7592036" y="4445351"/>
            <a:ext cx="453006" cy="721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7986123" y="4445351"/>
            <a:ext cx="360000"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8403207" y="4443989"/>
            <a:ext cx="1044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2650526" y="5734558"/>
            <a:ext cx="910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213695878"/>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8738886"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如果</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閱讀這些貼文讓你感到忌妒或自卑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該是暫時遠離社群媒體的時候了。</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rot="60000" flipV="1">
            <a:off x="3233117" y="1484851"/>
            <a:ext cx="869100" cy="27479"/>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102391" y="1486356"/>
            <a:ext cx="2776581" cy="3355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6878972" y="1519912"/>
            <a:ext cx="512080"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rot="-60000">
            <a:off x="7399441" y="1516047"/>
            <a:ext cx="468000" cy="12254"/>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7852095" y="1517176"/>
            <a:ext cx="3165281" cy="2736"/>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flipV="1">
            <a:off x="3232943" y="2136214"/>
            <a:ext cx="751828" cy="14431"/>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3984771" y="2142068"/>
            <a:ext cx="1302984" cy="8577"/>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9513897" y="2134852"/>
            <a:ext cx="922008"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5365713" y="2150645"/>
            <a:ext cx="41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0" name="文本框 14"/>
          <p:cNvSpPr>
            <a:spLocks noChangeArrowheads="1"/>
          </p:cNvSpPr>
          <p:nvPr/>
        </p:nvSpPr>
        <p:spPr bwMode="auto">
          <a:xfrm>
            <a:off x="1082180" y="2539688"/>
            <a:ext cx="10930855"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If checking out these posts makes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you</a:t>
            </a:r>
          </a:p>
          <a:p>
            <a:r>
              <a:rPr lang="en-US" altLang="zh-TW"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4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4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4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endParaRPr lang="en-US" altLang="zh-TW"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envious or causes you to have low self-esteem,</a:t>
            </a:r>
            <a:r>
              <a:rPr lang="zh-TW" altLang="en-US"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TW" sz="36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it’s time that you took a break from social media.</a:t>
            </a:r>
            <a:endPar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3200" b="1"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32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a:t>
            </a:r>
            <a:r>
              <a:rPr lang="en-US" altLang="zh-TW" sz="32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2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(that</a:t>
            </a:r>
            <a:r>
              <a:rPr lang="zh-TW" altLang="en-US" sz="36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子句同位語</a:t>
            </a:r>
            <a:r>
              <a:rPr lang="en-US" altLang="zh-TW" sz="36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2" name="直線接點 31"/>
          <p:cNvCxnSpPr/>
          <p:nvPr/>
        </p:nvCxnSpPr>
        <p:spPr bwMode="auto">
          <a:xfrm>
            <a:off x="1632483" y="3153410"/>
            <a:ext cx="46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flipV="1">
            <a:off x="2165813" y="3153410"/>
            <a:ext cx="5220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7450821" y="3153410"/>
            <a:ext cx="1404000"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8953895" y="3152048"/>
            <a:ext cx="86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1190840" y="4445351"/>
            <a:ext cx="975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flipV="1">
            <a:off x="1120754" y="5728216"/>
            <a:ext cx="453006" cy="721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1514841" y="5728216"/>
            <a:ext cx="360000"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1931925" y="5726854"/>
            <a:ext cx="1044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3086754" y="5734558"/>
            <a:ext cx="8604000" cy="1362"/>
          </a:xfrm>
          <a:prstGeom prst="line">
            <a:avLst/>
          </a:prstGeom>
          <a:ln w="28575">
            <a:solidFill>
              <a:srgbClr val="E721D9"/>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385784173"/>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8" y="870054"/>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人們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一般都</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知道</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閱讀</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對孩子有益。</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nvGrpSpPr>
          <p:cNvPr id="3" name="群組 2"/>
          <p:cNvGrpSpPr/>
          <p:nvPr/>
        </p:nvGrpSpPr>
        <p:grpSpPr>
          <a:xfrm>
            <a:off x="3278861" y="2386753"/>
            <a:ext cx="6689248" cy="3970318"/>
            <a:chOff x="3278861" y="2386753"/>
            <a:chExt cx="6689248" cy="3970318"/>
          </a:xfrm>
        </p:grpSpPr>
        <p:grpSp>
          <p:nvGrpSpPr>
            <p:cNvPr id="23" name="群組 22"/>
            <p:cNvGrpSpPr/>
            <p:nvPr/>
          </p:nvGrpSpPr>
          <p:grpSpPr>
            <a:xfrm>
              <a:off x="3278861" y="2386753"/>
              <a:ext cx="6689248" cy="3970318"/>
              <a:chOff x="3244361" y="2590742"/>
              <a:chExt cx="6689248" cy="3970318"/>
            </a:xfrm>
          </p:grpSpPr>
          <p:cxnSp>
            <p:nvCxnSpPr>
              <p:cNvPr id="24" name="直線接點 23"/>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6" name="直線接點 25"/>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33" name="直線接點 32"/>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
        <p:nvSpPr>
          <p:cNvPr id="34"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8703852"/>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8" y="870054"/>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人們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一般都</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知道</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閱讀</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對孩子有益。</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nvGrpSpPr>
          <p:cNvPr id="3" name="群組 2"/>
          <p:cNvGrpSpPr/>
          <p:nvPr/>
        </p:nvGrpSpPr>
        <p:grpSpPr>
          <a:xfrm>
            <a:off x="3278861" y="2386753"/>
            <a:ext cx="6689248" cy="3970318"/>
            <a:chOff x="3278861" y="2386753"/>
            <a:chExt cx="6689248" cy="3970318"/>
          </a:xfrm>
        </p:grpSpPr>
        <p:grpSp>
          <p:nvGrpSpPr>
            <p:cNvPr id="23" name="群組 22"/>
            <p:cNvGrpSpPr/>
            <p:nvPr/>
          </p:nvGrpSpPr>
          <p:grpSpPr>
            <a:xfrm>
              <a:off x="3278861" y="2386753"/>
              <a:ext cx="6689248" cy="3970318"/>
              <a:chOff x="3244361" y="2590742"/>
              <a:chExt cx="6689248" cy="3970318"/>
            </a:xfrm>
          </p:grpSpPr>
          <p:cxnSp>
            <p:nvCxnSpPr>
              <p:cNvPr id="24" name="直線接點 23"/>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6" name="直線接點 25"/>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33" name="直線接點 32"/>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34" name="直線接點 33"/>
          <p:cNvCxnSpPr/>
          <p:nvPr/>
        </p:nvCxnSpPr>
        <p:spPr bwMode="auto">
          <a:xfrm>
            <a:off x="3224405" y="1497682"/>
            <a:ext cx="871958"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4151740" y="1496320"/>
            <a:ext cx="1373955"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5525695" y="1496320"/>
            <a:ext cx="891883"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3218288" y="2130803"/>
            <a:ext cx="3199290" cy="16779"/>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7"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01251961"/>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10" name="文本框 14"/>
          <p:cNvSpPr>
            <a:spLocks noChangeArrowheads="1"/>
          </p:cNvSpPr>
          <p:nvPr/>
        </p:nvSpPr>
        <p:spPr bwMode="auto">
          <a:xfrm>
            <a:off x="2253775" y="2539688"/>
            <a:ext cx="769933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People generally know</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(Adv.)          </a:t>
            </a:r>
            <a:r>
              <a:rPr lang="en-US" altLang="zh-TW" sz="36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32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that reading benefits children. </a:t>
            </a:r>
          </a:p>
          <a:p>
            <a:r>
              <a:rPr lang="en-US" altLang="zh-TW" sz="44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(s)</a:t>
            </a:r>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3" name="直線接點 12"/>
          <p:cNvCxnSpPr/>
          <p:nvPr/>
        </p:nvCxnSpPr>
        <p:spPr bwMode="auto">
          <a:xfrm>
            <a:off x="5988414" y="3193655"/>
            <a:ext cx="1226118" cy="1"/>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2" name="直線接點 21"/>
          <p:cNvCxnSpPr/>
          <p:nvPr/>
        </p:nvCxnSpPr>
        <p:spPr bwMode="auto">
          <a:xfrm>
            <a:off x="2344992" y="4320329"/>
            <a:ext cx="6446670" cy="1"/>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4"/>
          <p:cNvSpPr>
            <a:spLocks noChangeArrowheads="1"/>
          </p:cNvSpPr>
          <p:nvPr/>
        </p:nvSpPr>
        <p:spPr bwMode="auto">
          <a:xfrm>
            <a:off x="2554928" y="870054"/>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人們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一般都</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知道</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閱讀</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對孩子有益。</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3241183" y="1497682"/>
            <a:ext cx="871958"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134962" y="1496320"/>
            <a:ext cx="1373955"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5525695" y="1496320"/>
            <a:ext cx="891883"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3218288" y="2130803"/>
            <a:ext cx="3199290" cy="16779"/>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2344992" y="3193656"/>
            <a:ext cx="137498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3794608" y="3193655"/>
            <a:ext cx="2086075" cy="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855372247"/>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8" y="928777"/>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老師</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應多鼓勵</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學生</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到</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圖書館借書。</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2" name="群組 1"/>
          <p:cNvGrpSpPr/>
          <p:nvPr/>
        </p:nvGrpSpPr>
        <p:grpSpPr>
          <a:xfrm>
            <a:off x="3278861" y="2386753"/>
            <a:ext cx="6689248" cy="3970318"/>
            <a:chOff x="3278861" y="2386753"/>
            <a:chExt cx="6689248" cy="3970318"/>
          </a:xfrm>
        </p:grpSpPr>
        <p:sp>
          <p:nvSpPr>
            <p:cNvPr id="13" name="文本框 14"/>
            <p:cNvSpPr>
              <a:spLocks noChangeArrowheads="1"/>
            </p:cNvSpPr>
            <p:nvPr/>
          </p:nvSpPr>
          <p:spPr bwMode="auto">
            <a:xfrm>
              <a:off x="3278861" y="2386753"/>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80705" y="3186972"/>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85291" y="3612968"/>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88900" y="4051225"/>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74800" y="4499414"/>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224265" y="4911873"/>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62550" y="5771790"/>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218645" y="5337869"/>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2" name="直線接點 2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4980705" y="2762338"/>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
        <p:nvSpPr>
          <p:cNvPr id="24"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885004769"/>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8" y="928777"/>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老師</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應多鼓勵</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學生</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到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從</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圖書館</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借書。</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2" name="群組 1"/>
          <p:cNvGrpSpPr/>
          <p:nvPr/>
        </p:nvGrpSpPr>
        <p:grpSpPr>
          <a:xfrm>
            <a:off x="3278861" y="2386753"/>
            <a:ext cx="6689248" cy="3970318"/>
            <a:chOff x="3278861" y="2386753"/>
            <a:chExt cx="6689248" cy="3970318"/>
          </a:xfrm>
        </p:grpSpPr>
        <p:sp>
          <p:nvSpPr>
            <p:cNvPr id="13" name="文本框 14"/>
            <p:cNvSpPr>
              <a:spLocks noChangeArrowheads="1"/>
            </p:cNvSpPr>
            <p:nvPr/>
          </p:nvSpPr>
          <p:spPr bwMode="auto">
            <a:xfrm>
              <a:off x="3278861" y="2386753"/>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80705" y="3186972"/>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85291" y="3612968"/>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88900" y="4051225"/>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74800" y="4499414"/>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224265" y="4911873"/>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62550" y="5771790"/>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218645" y="5337869"/>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2" name="直線接點 2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4980705" y="2762338"/>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5" name="直線接點 24"/>
          <p:cNvCxnSpPr/>
          <p:nvPr/>
        </p:nvCxnSpPr>
        <p:spPr bwMode="auto">
          <a:xfrm>
            <a:off x="3278861" y="1614782"/>
            <a:ext cx="840133"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5049491" y="1605549"/>
            <a:ext cx="920109" cy="3254"/>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118994" y="1614782"/>
            <a:ext cx="469784"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4605556" y="1608803"/>
            <a:ext cx="391927"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flipV="1">
            <a:off x="5969600" y="1605549"/>
            <a:ext cx="926350" cy="9234"/>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5957393" y="2204164"/>
            <a:ext cx="888024" cy="1053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3190600" y="2204164"/>
            <a:ext cx="2766793" cy="1053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9"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913255877"/>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10" name="文本框 14"/>
          <p:cNvSpPr>
            <a:spLocks noChangeArrowheads="1"/>
          </p:cNvSpPr>
          <p:nvPr/>
        </p:nvSpPr>
        <p:spPr bwMode="auto">
          <a:xfrm>
            <a:off x="2505445" y="2539688"/>
            <a:ext cx="769933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Teachers should encourage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32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students to borrow books  </a:t>
            </a:r>
          </a:p>
          <a:p>
            <a:r>
              <a:rPr lang="en-US" altLang="zh-TW" sz="44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from the library more often.</a:t>
            </a:r>
          </a:p>
          <a:p>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(Adv</a:t>
            </a:r>
            <a:r>
              <a:rPr lang="en-US" altLang="zh-CN"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3" name="直線接點 12"/>
          <p:cNvCxnSpPr/>
          <p:nvPr/>
        </p:nvCxnSpPr>
        <p:spPr bwMode="auto">
          <a:xfrm flipV="1">
            <a:off x="4605556" y="3193655"/>
            <a:ext cx="3825380" cy="12603"/>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2" name="直線接點 21"/>
          <p:cNvCxnSpPr/>
          <p:nvPr/>
        </p:nvCxnSpPr>
        <p:spPr bwMode="auto">
          <a:xfrm flipV="1">
            <a:off x="4488110" y="4341732"/>
            <a:ext cx="3624044" cy="688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flipV="1">
            <a:off x="2596662" y="3193655"/>
            <a:ext cx="1891448" cy="1"/>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6395196" y="5626463"/>
            <a:ext cx="2279021" cy="255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8" name="文本框 14"/>
          <p:cNvSpPr>
            <a:spLocks noChangeArrowheads="1"/>
          </p:cNvSpPr>
          <p:nvPr/>
        </p:nvSpPr>
        <p:spPr bwMode="auto">
          <a:xfrm>
            <a:off x="2554928" y="928777"/>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老師</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應多鼓勵</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學生</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到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從</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圖書館</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借書。</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9" name="直線接點 18"/>
          <p:cNvCxnSpPr/>
          <p:nvPr/>
        </p:nvCxnSpPr>
        <p:spPr bwMode="auto">
          <a:xfrm>
            <a:off x="3278861" y="1614782"/>
            <a:ext cx="840133"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049491" y="1605549"/>
            <a:ext cx="920109" cy="3254"/>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4118994" y="1614782"/>
            <a:ext cx="469784"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4605556" y="1608803"/>
            <a:ext cx="391927"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flipV="1">
            <a:off x="5969600" y="1605549"/>
            <a:ext cx="926350" cy="9234"/>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5957393" y="2204164"/>
            <a:ext cx="888024" cy="1053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3190600" y="2204164"/>
            <a:ext cx="2766793" cy="1053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flipV="1">
            <a:off x="2605051" y="4348612"/>
            <a:ext cx="1757224" cy="6880"/>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723354" y="5626463"/>
            <a:ext cx="3421603" cy="0"/>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587077946"/>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近年來，不少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傳統產業轉型</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觀光</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工廠，吸引了不少訪客前往。</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3"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221287303"/>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遊客</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不但能了解產品的製作過程</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也</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能對相關產品有更多的認識。</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3"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1883675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4" y="1098958"/>
            <a:ext cx="12207687" cy="5759041"/>
          </a:xfrm>
          <a:prstGeom prst="rect">
            <a:avLst/>
          </a:prstGeom>
        </p:spPr>
      </p:pic>
    </p:spTree>
    <p:extLst>
      <p:ext uri="{BB962C8B-B14F-4D97-AF65-F5344CB8AC3E}">
        <p14:creationId xmlns:p14="http://schemas.microsoft.com/office/powerpoint/2010/main" val="1905536170"/>
      </p:ext>
    </p:extLst>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近年來，不少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傳統產業轉型</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觀光</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工廠，吸引了不少訪客前往。</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3121737" y="1514881"/>
            <a:ext cx="1404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919846" y="1514881"/>
            <a:ext cx="93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flipV="1">
            <a:off x="5842748" y="1518840"/>
            <a:ext cx="1836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7678748" y="1514058"/>
            <a:ext cx="13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3121737" y="2159708"/>
            <a:ext cx="18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5358650" y="2153424"/>
            <a:ext cx="4212000" cy="1362"/>
          </a:xfrm>
          <a:prstGeom prst="line">
            <a:avLst/>
          </a:prstGeom>
          <a:ln w="28575">
            <a:solidFill>
              <a:schemeClr val="accent2">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9"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881119852"/>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57269" y="-2669387"/>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近年來，不少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傳統產業轉型</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觀光</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工廠，吸引了不少訪客前往。</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a:off x="3121737" y="1514881"/>
            <a:ext cx="1404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919846" y="1514881"/>
            <a:ext cx="93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flipV="1">
            <a:off x="5842748" y="1518840"/>
            <a:ext cx="1836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7678748" y="1514058"/>
            <a:ext cx="13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3121737" y="2159708"/>
            <a:ext cx="18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5358650" y="2153424"/>
            <a:ext cx="4212000" cy="1362"/>
          </a:xfrm>
          <a:prstGeom prst="line">
            <a:avLst/>
          </a:prstGeom>
          <a:ln w="28575">
            <a:solidFill>
              <a:schemeClr val="accent2">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9" name="文本框 14"/>
          <p:cNvSpPr>
            <a:spLocks noChangeArrowheads="1"/>
          </p:cNvSpPr>
          <p:nvPr/>
        </p:nvSpPr>
        <p:spPr bwMode="auto">
          <a:xfrm>
            <a:off x="301841" y="2539688"/>
            <a:ext cx="11768239"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 recent years, many traditional industries </a:t>
            </a:r>
            <a:r>
              <a:rPr lang="en-US" altLang="zh-TW" sz="3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have been </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b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E95E2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a:t>
            </a:r>
            <a:r>
              <a:rPr lang="zh-TW" altLang="en-US" sz="36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a:t>
            </a:r>
            <a:r>
              <a:rPr lang="en-US" altLang="zh-TW" sz="3600" b="1" dirty="0" smtClean="0">
                <a:solidFill>
                  <a:srgbClr val="E95E2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6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4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changed </a:t>
            </a:r>
            <a:r>
              <a:rPr lang="en-US" altLang="zh-TW" sz="3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turned / transformed into tourism factories,</a:t>
            </a:r>
            <a:r>
              <a:rPr lang="en-US" altLang="zh-CN" sz="36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CN" sz="3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attracting a large number of visitors.</a:t>
            </a:r>
            <a:r>
              <a:rPr lang="en-US" altLang="zh-TW"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b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2">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chemeClr val="accent2">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分</a:t>
            </a:r>
            <a:r>
              <a:rPr lang="zh-TW" altLang="en-US" sz="3600" b="1" dirty="0" smtClean="0">
                <a:solidFill>
                  <a:schemeClr val="accent2">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a:t>
            </a:r>
            <a:r>
              <a:rPr lang="en-US" altLang="zh-TW" sz="3600" b="1" dirty="0" smtClean="0">
                <a:solidFill>
                  <a:schemeClr val="accent2">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2">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0" name="直線接點 29"/>
          <p:cNvCxnSpPr/>
          <p:nvPr/>
        </p:nvCxnSpPr>
        <p:spPr bwMode="auto">
          <a:xfrm>
            <a:off x="375489" y="3166897"/>
            <a:ext cx="3240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3880755" y="3166897"/>
            <a:ext cx="118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flipV="1">
            <a:off x="5168269" y="3158115"/>
            <a:ext cx="4680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9884845" y="3157072"/>
            <a:ext cx="201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375489" y="4397608"/>
            <a:ext cx="698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7508269" y="4394366"/>
            <a:ext cx="331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375489" y="5676093"/>
            <a:ext cx="7092000" cy="1362"/>
          </a:xfrm>
          <a:prstGeom prst="line">
            <a:avLst/>
          </a:prstGeom>
          <a:ln w="28575">
            <a:solidFill>
              <a:schemeClr val="accent2">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0"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689023418"/>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57269" y="-2669387"/>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近年來，不少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傳統產業轉型</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觀光</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工廠，吸引了不少訪客前往。</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a:off x="3121737" y="1514881"/>
            <a:ext cx="1404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919846" y="1514881"/>
            <a:ext cx="93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flipV="1">
            <a:off x="5842748" y="1518840"/>
            <a:ext cx="1836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7678748" y="1514058"/>
            <a:ext cx="13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3121737" y="2159708"/>
            <a:ext cx="18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5358650" y="2153424"/>
            <a:ext cx="4212000" cy="1362"/>
          </a:xfrm>
          <a:prstGeom prst="line">
            <a:avLst/>
          </a:prstGeom>
          <a:ln w="28575">
            <a:solidFill>
              <a:schemeClr val="accent2">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9" name="文本框 14"/>
          <p:cNvSpPr>
            <a:spLocks noChangeArrowheads="1"/>
          </p:cNvSpPr>
          <p:nvPr/>
        </p:nvSpPr>
        <p:spPr bwMode="auto">
          <a:xfrm>
            <a:off x="567017" y="2539688"/>
            <a:ext cx="11704231"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Over the past few years</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many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conventional</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E95E2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a:t>
            </a:r>
            <a:r>
              <a:rPr lang="zh-TW" altLang="en-US" sz="36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a:t>
            </a:r>
            <a:r>
              <a:rPr lang="en-US" altLang="zh-TW" sz="3600" b="1" dirty="0" smtClean="0">
                <a:solidFill>
                  <a:srgbClr val="E95E2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6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4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industries </a:t>
            </a:r>
            <a:r>
              <a:rPr lang="en-US" altLang="zh-TW" sz="32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have been </a:t>
            </a:r>
            <a:r>
              <a:rPr lang="en-US" altLang="zh-TW" sz="3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converted into open house factories / </a:t>
            </a:r>
            <a:r>
              <a:rPr lang="en-US" altLang="zh-CN" sz="36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400" b="1"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CN" sz="36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manufacturing facilities, drawing in large </a:t>
            </a:r>
            <a:r>
              <a:rPr lang="en-US" altLang="zh-CN" sz="36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crowds.</a:t>
            </a:r>
            <a:r>
              <a:rPr lang="en-US" altLang="zh-TW"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b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2">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chemeClr val="accent2">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分</a:t>
            </a:r>
            <a:r>
              <a:rPr lang="zh-TW" altLang="en-US" sz="3600" b="1" dirty="0" smtClean="0">
                <a:solidFill>
                  <a:schemeClr val="accent2">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a:t>
            </a:r>
            <a:r>
              <a:rPr lang="en-US" altLang="zh-TW" sz="3600" b="1" dirty="0" smtClean="0">
                <a:solidFill>
                  <a:schemeClr val="accent2">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2">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0" name="直線接點 29"/>
          <p:cNvCxnSpPr/>
          <p:nvPr/>
        </p:nvCxnSpPr>
        <p:spPr bwMode="auto">
          <a:xfrm>
            <a:off x="640665" y="3166897"/>
            <a:ext cx="5120000" cy="20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011307" y="3166897"/>
            <a:ext cx="1181538" cy="20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flipV="1">
            <a:off x="7326253" y="3156010"/>
            <a:ext cx="2792727" cy="6201"/>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2679777" y="4397608"/>
            <a:ext cx="4654545" cy="20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7480837" y="4394366"/>
            <a:ext cx="4153287" cy="20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5505273" y="5676093"/>
            <a:ext cx="4726154" cy="2062"/>
          </a:xfrm>
          <a:prstGeom prst="line">
            <a:avLst/>
          </a:prstGeom>
          <a:ln w="28575">
            <a:solidFill>
              <a:schemeClr val="accent2">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640665" y="5687435"/>
            <a:ext cx="4690349" cy="20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flipV="1">
            <a:off x="375489" y="4399414"/>
            <a:ext cx="1944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2"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952444201"/>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遊客</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不但能了解產品的製作過程</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也</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能對相關產品有更多的認識。</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3"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251349987"/>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遊客</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不但能了解</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產品</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製作過程，</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也</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認識</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更</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多</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關於</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相關產品。</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flipV="1">
            <a:off x="3143929" y="1518840"/>
            <a:ext cx="900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043929" y="1517478"/>
            <a:ext cx="9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3143929" y="2149189"/>
            <a:ext cx="396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4953296" y="1514058"/>
            <a:ext cx="13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042268" y="2149189"/>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370355" y="1512696"/>
            <a:ext cx="129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7729640" y="1512010"/>
            <a:ext cx="18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4953296" y="2146027"/>
            <a:ext cx="900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7000355" y="2143583"/>
            <a:ext cx="194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2"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53916093"/>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遊客</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不但能了解</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產品</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製作過程，</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也</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認識</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更</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多</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關於</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相關產品。</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flipV="1">
            <a:off x="3143929" y="1518840"/>
            <a:ext cx="900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043929" y="1517478"/>
            <a:ext cx="9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3143929" y="2149189"/>
            <a:ext cx="396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4953296" y="1514058"/>
            <a:ext cx="13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042268" y="2149189"/>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370355" y="1512696"/>
            <a:ext cx="13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7676377" y="1512010"/>
            <a:ext cx="18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4953296" y="2146027"/>
            <a:ext cx="900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7000355" y="2143583"/>
            <a:ext cx="194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2" name="文本框 14"/>
          <p:cNvSpPr>
            <a:spLocks noChangeArrowheads="1"/>
          </p:cNvSpPr>
          <p:nvPr/>
        </p:nvSpPr>
        <p:spPr bwMode="auto">
          <a:xfrm>
            <a:off x="2192786" y="2539688"/>
            <a:ext cx="9561251"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Visitors can not only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understand</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               </a:t>
            </a:r>
            <a: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36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 production</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processes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of the products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b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but also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learn more about related products.</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Adv</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endPar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3" name="直線接點 32"/>
          <p:cNvCxnSpPr/>
          <p:nvPr/>
        </p:nvCxnSpPr>
        <p:spPr bwMode="auto">
          <a:xfrm flipV="1">
            <a:off x="2346419" y="3153809"/>
            <a:ext cx="1584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3992538" y="3154511"/>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4942268" y="3155872"/>
            <a:ext cx="18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6854597" y="3152447"/>
            <a:ext cx="252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2337541" y="4328397"/>
            <a:ext cx="58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8254905" y="4327716"/>
            <a:ext cx="27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2310907" y="5660856"/>
            <a:ext cx="169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4053296" y="5667366"/>
            <a:ext cx="122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5392268" y="5667366"/>
            <a:ext cx="111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8006597" y="5667366"/>
            <a:ext cx="352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43"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853669203"/>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554927" y="870054"/>
            <a:ext cx="7847421"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遊客</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不但能了解</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產品</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製作過程，</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也</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認識</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更</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多</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關於</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相關產品。</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flipV="1">
            <a:off x="3143929" y="1518840"/>
            <a:ext cx="900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043929" y="1517478"/>
            <a:ext cx="9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3143929" y="2149189"/>
            <a:ext cx="396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4953296" y="1514058"/>
            <a:ext cx="13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042268" y="2149189"/>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370355" y="1512696"/>
            <a:ext cx="13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7676377" y="1512010"/>
            <a:ext cx="18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4953296" y="2146027"/>
            <a:ext cx="900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7000355" y="2143583"/>
            <a:ext cx="194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2" name="文本框 14"/>
          <p:cNvSpPr>
            <a:spLocks noChangeArrowheads="1"/>
          </p:cNvSpPr>
          <p:nvPr/>
        </p:nvSpPr>
        <p:spPr bwMode="auto">
          <a:xfrm>
            <a:off x="417247" y="2539688"/>
            <a:ext cx="11363417"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Not only can visitors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gain</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better understanding</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of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4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products’ manufacturing processes, but they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endPar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can learn more about related merchandise as well. </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Adv</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Adv.)</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3" name="直線接點 32"/>
          <p:cNvCxnSpPr/>
          <p:nvPr/>
        </p:nvCxnSpPr>
        <p:spPr bwMode="auto">
          <a:xfrm flipV="1">
            <a:off x="3358476" y="3153809"/>
            <a:ext cx="1584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2403432" y="3154511"/>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485666" y="3155872"/>
            <a:ext cx="18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4972530" y="3152447"/>
            <a:ext cx="669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517615" y="4355031"/>
            <a:ext cx="284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3460953" y="4354350"/>
            <a:ext cx="54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9057382" y="4354350"/>
            <a:ext cx="864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519971" y="5578588"/>
            <a:ext cx="198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2657940" y="5578588"/>
            <a:ext cx="111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5290022" y="5578588"/>
            <a:ext cx="435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flipV="1">
            <a:off x="9969323" y="4349060"/>
            <a:ext cx="1008000" cy="4096"/>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9734922" y="5577226"/>
            <a:ext cx="154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45"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802734372"/>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554928" y="870054"/>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人類</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對外太空所知非常有限</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但</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長久以來我們對它卻很感興趣。</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411353375"/>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554928" y="870054"/>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太空</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科技的快速</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發展，</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我們得以探索它的奧秘。</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647999830"/>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554928" y="870054"/>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人類</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擁有有限的</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外太空</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知識</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但</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長久以來我們對它卻很感興趣。</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3134653" y="1497682"/>
            <a:ext cx="871958"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4060879" y="1496320"/>
            <a:ext cx="891883"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980705" y="1492150"/>
            <a:ext cx="129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6304648" y="1492150"/>
            <a:ext cx="183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8168591" y="1492150"/>
            <a:ext cx="9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3134653" y="2143726"/>
            <a:ext cx="43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3566653" y="2146169"/>
            <a:ext cx="1836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435947" y="2143726"/>
            <a:ext cx="871958"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7747224" y="2143726"/>
            <a:ext cx="1800000"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6330336" y="2142364"/>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41887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72540" cy="6226503"/>
          </a:xfrm>
          <a:prstGeom prst="rect">
            <a:avLst/>
          </a:prstGeom>
        </p:spPr>
      </p:pic>
    </p:spTree>
    <p:extLst>
      <p:ext uri="{BB962C8B-B14F-4D97-AF65-F5344CB8AC3E}">
        <p14:creationId xmlns:p14="http://schemas.microsoft.com/office/powerpoint/2010/main" val="1879924356"/>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56" b="18313"/>
          <a:stretch/>
        </p:blipFill>
        <p:spPr>
          <a:xfrm>
            <a:off x="8969309" y="4527612"/>
            <a:ext cx="3212961" cy="2330388"/>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22" name="文本框 14"/>
          <p:cNvSpPr>
            <a:spLocks noChangeArrowheads="1"/>
          </p:cNvSpPr>
          <p:nvPr/>
        </p:nvSpPr>
        <p:spPr bwMode="auto">
          <a:xfrm>
            <a:off x="1889791" y="2539688"/>
            <a:ext cx="93404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Man has limited knowledge of outer space,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but  we have been interested in it  </a:t>
            </a:r>
          </a:p>
          <a:p>
            <a:r>
              <a:rPr lang="en-US" altLang="zh-TW" sz="32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TW"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(S)</a:t>
            </a:r>
            <a:r>
              <a:rPr lang="en-US" altLang="zh-TW"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for a long time. </a:t>
            </a:r>
          </a:p>
          <a:p>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a:off x="3058776" y="3193655"/>
            <a:ext cx="828000" cy="1"/>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1989880" y="3193656"/>
            <a:ext cx="1008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2" name="文本框 14"/>
          <p:cNvSpPr>
            <a:spLocks noChangeArrowheads="1"/>
          </p:cNvSpPr>
          <p:nvPr/>
        </p:nvSpPr>
        <p:spPr bwMode="auto">
          <a:xfrm>
            <a:off x="2554927" y="870054"/>
            <a:ext cx="802359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人類</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擁有有限的</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外太空</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知識</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但</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長久以來我們對它卻很感興趣。</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3" name="直線接點 32"/>
          <p:cNvCxnSpPr/>
          <p:nvPr/>
        </p:nvCxnSpPr>
        <p:spPr bwMode="auto">
          <a:xfrm>
            <a:off x="3134653" y="1497682"/>
            <a:ext cx="871958"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4060879" y="1496320"/>
            <a:ext cx="891883"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4980705" y="1492150"/>
            <a:ext cx="129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6304648" y="1492150"/>
            <a:ext cx="183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8168591" y="1492150"/>
            <a:ext cx="9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3134653" y="2143726"/>
            <a:ext cx="43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3566653" y="2146169"/>
            <a:ext cx="1836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7747224" y="2143726"/>
            <a:ext cx="1800000" cy="0"/>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6330336" y="2142364"/>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3947672" y="3193655"/>
            <a:ext cx="154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5556568" y="3193655"/>
            <a:ext cx="241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8051410" y="3193655"/>
            <a:ext cx="302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2123050" y="4373501"/>
            <a:ext cx="72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3065208" y="4373501"/>
            <a:ext cx="648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bwMode="auto">
          <a:xfrm>
            <a:off x="3775354" y="4373501"/>
            <a:ext cx="5004000" cy="1"/>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8" name="直線接點 47"/>
          <p:cNvCxnSpPr/>
          <p:nvPr/>
        </p:nvCxnSpPr>
        <p:spPr bwMode="auto">
          <a:xfrm>
            <a:off x="8796448" y="4373501"/>
            <a:ext cx="5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9" name="直線接點 48"/>
          <p:cNvCxnSpPr/>
          <p:nvPr/>
        </p:nvCxnSpPr>
        <p:spPr bwMode="auto">
          <a:xfrm>
            <a:off x="1956781" y="5616351"/>
            <a:ext cx="3240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0667836"/>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554928" y="870054"/>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太空</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科技的快速</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發展，</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我們得以探索它的奧秘。</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74619608"/>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554928" y="870054"/>
            <a:ext cx="728630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太空</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科技的快速</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發展</a:t>
            </a:r>
            <a:r>
              <a:rPr lang="en-US" altLang="zh-TW"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得以</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能夠</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探索</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它的奧秘。</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3098639" y="1509906"/>
            <a:ext cx="226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436282" y="1505185"/>
            <a:ext cx="86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6312866" y="1506560"/>
            <a:ext cx="97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3098639" y="2140880"/>
            <a:ext cx="4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4493913" y="2139518"/>
            <a:ext cx="208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3575517" y="2138156"/>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626943" y="2143779"/>
            <a:ext cx="27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09209691"/>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56" b="18313"/>
          <a:stretch/>
        </p:blipFill>
        <p:spPr>
          <a:xfrm>
            <a:off x="8969309" y="4527612"/>
            <a:ext cx="3212961" cy="2330388"/>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22" name="文本框 14"/>
          <p:cNvSpPr>
            <a:spLocks noChangeArrowheads="1"/>
          </p:cNvSpPr>
          <p:nvPr/>
        </p:nvSpPr>
        <p:spPr bwMode="auto">
          <a:xfrm>
            <a:off x="1889790" y="2663973"/>
            <a:ext cx="962454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 rapid development of space technology</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                   </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enables us to explore its mystery.</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endPar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a:off x="2018639" y="4527611"/>
            <a:ext cx="1548000" cy="1"/>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4180216" y="3305629"/>
            <a:ext cx="2880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2018639" y="3308140"/>
            <a:ext cx="208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4282651" y="4527611"/>
            <a:ext cx="471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7133793" y="3303174"/>
            <a:ext cx="421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4"/>
          <p:cNvSpPr>
            <a:spLocks noChangeArrowheads="1"/>
          </p:cNvSpPr>
          <p:nvPr/>
        </p:nvSpPr>
        <p:spPr bwMode="auto">
          <a:xfrm>
            <a:off x="2554928" y="870054"/>
            <a:ext cx="7486694"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太空</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科技的快速</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發展</a:t>
            </a:r>
            <a:r>
              <a:rPr lang="en-US" altLang="zh-TW"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得以</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能夠</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探索</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它的奧秘。</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3098639" y="1509906"/>
            <a:ext cx="226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436282" y="1505185"/>
            <a:ext cx="86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312866" y="1506560"/>
            <a:ext cx="97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0" name="直線接點 49"/>
          <p:cNvCxnSpPr/>
          <p:nvPr/>
        </p:nvCxnSpPr>
        <p:spPr bwMode="auto">
          <a:xfrm>
            <a:off x="3098639" y="2140880"/>
            <a:ext cx="4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1" name="直線接點 50"/>
          <p:cNvCxnSpPr/>
          <p:nvPr/>
        </p:nvCxnSpPr>
        <p:spPr bwMode="auto">
          <a:xfrm>
            <a:off x="4493913" y="2139518"/>
            <a:ext cx="208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2" name="直線接點 51"/>
          <p:cNvCxnSpPr/>
          <p:nvPr/>
        </p:nvCxnSpPr>
        <p:spPr bwMode="auto">
          <a:xfrm>
            <a:off x="3575517" y="2138156"/>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3" name="直線接點 52"/>
          <p:cNvCxnSpPr/>
          <p:nvPr/>
        </p:nvCxnSpPr>
        <p:spPr bwMode="auto">
          <a:xfrm>
            <a:off x="6626943" y="2143779"/>
            <a:ext cx="27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4" name="直線接點 53"/>
          <p:cNvCxnSpPr/>
          <p:nvPr/>
        </p:nvCxnSpPr>
        <p:spPr bwMode="auto">
          <a:xfrm>
            <a:off x="3593913" y="4527611"/>
            <a:ext cx="61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31348219"/>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01921" y="870054"/>
            <a:ext cx="8738886"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工服務在許多方面對我們的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身體健康</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有益</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，因為它大多涉及體力勞動。</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4"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40293134"/>
      </p:ext>
    </p:extLst>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62028" y="-2657269"/>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2082633" y="1507087"/>
            <a:ext cx="18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091022" y="2161046"/>
            <a:ext cx="72000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3949301" y="1518025"/>
            <a:ext cx="22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5891028" y="2154894"/>
            <a:ext cx="432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6248107" y="1518025"/>
            <a:ext cx="363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2867151" y="2163283"/>
            <a:ext cx="1620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4995212" y="2166115"/>
            <a:ext cx="82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6364291" y="2166115"/>
            <a:ext cx="2052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bwMode="auto">
          <a:xfrm>
            <a:off x="8512951" y="2163283"/>
            <a:ext cx="8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8" name="直線接點 47"/>
          <p:cNvCxnSpPr/>
          <p:nvPr/>
        </p:nvCxnSpPr>
        <p:spPr bwMode="auto">
          <a:xfrm>
            <a:off x="9442329" y="2163283"/>
            <a:ext cx="18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49" name="文本框 14"/>
          <p:cNvSpPr>
            <a:spLocks noChangeArrowheads="1"/>
          </p:cNvSpPr>
          <p:nvPr/>
        </p:nvSpPr>
        <p:spPr bwMode="auto">
          <a:xfrm>
            <a:off x="1506301" y="870054"/>
            <a:ext cx="9818835"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工服務在許多方面對我們的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身體健康</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是</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有益</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因為它</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大多</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涉及</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體力勞動。</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50"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674131182"/>
      </p:ext>
    </p:extLst>
  </p:cSld>
  <p:clrMapOvr>
    <a:masterClrMapping/>
  </p:clrMapOvr>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10" name="文本框 14"/>
          <p:cNvSpPr>
            <a:spLocks noChangeArrowheads="1"/>
          </p:cNvSpPr>
          <p:nvPr/>
        </p:nvSpPr>
        <p:spPr bwMode="auto">
          <a:xfrm>
            <a:off x="1736521" y="2539688"/>
            <a:ext cx="1041912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Volunteering / Volunteer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work is good</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 </a:t>
            </a:r>
            <a:r>
              <a:rPr lang="zh-TW" altLang="en-US"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32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2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for our physical health in many ways because </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4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a:t>
            </a:r>
            <a:r>
              <a:rPr lang="zh-TW" altLang="en-US" sz="4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N </a:t>
            </a:r>
            <a:r>
              <a:rPr lang="en-US" altLang="zh-TW" sz="4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N ) </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endPar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it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involves manual labor much of the time</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en-US" altLang="zh-CN"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44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4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4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a:t>
            </a:r>
            <a:r>
              <a:rPr lang="en-US" altLang="zh-TW" sz="36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3" name="直線接點 12"/>
          <p:cNvCxnSpPr/>
          <p:nvPr/>
        </p:nvCxnSpPr>
        <p:spPr bwMode="auto">
          <a:xfrm>
            <a:off x="8462617" y="3199494"/>
            <a:ext cx="432000" cy="1"/>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1841652" y="3199494"/>
            <a:ext cx="6552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9" name="文本框 14"/>
          <p:cNvSpPr>
            <a:spLocks noChangeArrowheads="1"/>
          </p:cNvSpPr>
          <p:nvPr/>
        </p:nvSpPr>
        <p:spPr bwMode="auto">
          <a:xfrm>
            <a:off x="1506301" y="870054"/>
            <a:ext cx="9818835"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工服務在許多方面對我們的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身體健康</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是</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有益</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因為它</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大多</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涉及</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體力勞動。</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0" name="直線接點 19"/>
          <p:cNvCxnSpPr/>
          <p:nvPr/>
        </p:nvCxnSpPr>
        <p:spPr bwMode="auto">
          <a:xfrm>
            <a:off x="2082633" y="1507087"/>
            <a:ext cx="18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2091022" y="2161046"/>
            <a:ext cx="72000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5891028" y="2154894"/>
            <a:ext cx="432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6248107" y="1518025"/>
            <a:ext cx="363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2867151" y="2163283"/>
            <a:ext cx="1620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4995212" y="2166115"/>
            <a:ext cx="82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364291" y="2166115"/>
            <a:ext cx="2052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8512951" y="2163283"/>
            <a:ext cx="8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9442329" y="2163283"/>
            <a:ext cx="18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8967852" y="3198132"/>
            <a:ext cx="1080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1841652" y="4396847"/>
            <a:ext cx="489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9928329" y="4395485"/>
            <a:ext cx="172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1824874" y="5654502"/>
            <a:ext cx="324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2237227" y="5653140"/>
            <a:ext cx="17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4085344" y="5653900"/>
            <a:ext cx="295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7162643" y="5653140"/>
            <a:ext cx="3708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3965824" y="1522503"/>
            <a:ext cx="219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bwMode="auto">
          <a:xfrm>
            <a:off x="6868934" y="4394123"/>
            <a:ext cx="295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4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1952172206"/>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10" name="文本框 14"/>
          <p:cNvSpPr>
            <a:spLocks noChangeArrowheads="1"/>
          </p:cNvSpPr>
          <p:nvPr/>
        </p:nvSpPr>
        <p:spPr bwMode="auto">
          <a:xfrm>
            <a:off x="1736521" y="2539688"/>
            <a:ext cx="10066789"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Participating in volunteer work can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benefit</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 </a:t>
            </a:r>
            <a:r>
              <a:rPr lang="zh-TW" altLang="en-US"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our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physical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health in many ways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since  </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4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N ) </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endPar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it often requires physical labor</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32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a:t>
            </a:r>
            <a:r>
              <a:rPr lang="en-US" altLang="zh-TW" sz="32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4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endParaRPr lang="en-US" altLang="zh-CN"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3" name="直線接點 12"/>
          <p:cNvCxnSpPr/>
          <p:nvPr/>
        </p:nvCxnSpPr>
        <p:spPr bwMode="auto">
          <a:xfrm>
            <a:off x="8806566" y="3199494"/>
            <a:ext cx="2412000" cy="1"/>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1841652" y="3199494"/>
            <a:ext cx="6876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9" name="文本框 14"/>
          <p:cNvSpPr>
            <a:spLocks noChangeArrowheads="1"/>
          </p:cNvSpPr>
          <p:nvPr/>
        </p:nvSpPr>
        <p:spPr bwMode="auto">
          <a:xfrm>
            <a:off x="1506301" y="870054"/>
            <a:ext cx="9818835"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工服務在許多方面對我們的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身體健康</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是</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有益</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因為它</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大多</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涉及</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體力勞動。</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0" name="直線接點 19"/>
          <p:cNvCxnSpPr/>
          <p:nvPr/>
        </p:nvCxnSpPr>
        <p:spPr bwMode="auto">
          <a:xfrm>
            <a:off x="2082633" y="1507087"/>
            <a:ext cx="18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2091022" y="2161046"/>
            <a:ext cx="72000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5891028" y="2154894"/>
            <a:ext cx="432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6248107" y="1518025"/>
            <a:ext cx="363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2867151" y="2163283"/>
            <a:ext cx="1620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4995212" y="2166115"/>
            <a:ext cx="82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364291" y="2166115"/>
            <a:ext cx="2052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8512951" y="2163283"/>
            <a:ext cx="8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9442329" y="2163283"/>
            <a:ext cx="18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9148566" y="4397833"/>
            <a:ext cx="118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1824874" y="5679669"/>
            <a:ext cx="324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3529133" y="5678307"/>
            <a:ext cx="17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5464291" y="5678307"/>
            <a:ext cx="306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2256874" y="5678307"/>
            <a:ext cx="1116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3965824" y="1522503"/>
            <a:ext cx="219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bwMode="auto">
          <a:xfrm>
            <a:off x="6096000" y="4397833"/>
            <a:ext cx="295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1824874" y="4401063"/>
            <a:ext cx="414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2003825532"/>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41833" y="-2657270"/>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01921" y="870054"/>
            <a:ext cx="8738886"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此外</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，源自於幫助他人的滿足</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感</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也</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能增進我們的心理健康。</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4"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Tree>
    <p:extLst>
      <p:ext uri="{BB962C8B-B14F-4D97-AF65-F5344CB8AC3E}">
        <p14:creationId xmlns:p14="http://schemas.microsoft.com/office/powerpoint/2010/main" val="3429123153"/>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62028" y="-2657269"/>
            <a:ext cx="6858001" cy="12172539"/>
          </a:xfrm>
          <a:prstGeom prst="rect">
            <a:avLst/>
          </a:prstGeom>
        </p:spPr>
      </p:pic>
      <p:grpSp>
        <p:nvGrpSpPr>
          <p:cNvPr id="14" name="组合 13">
            <a:extLst>
              <a:ext uri="{FF2B5EF4-FFF2-40B4-BE49-F238E27FC236}">
                <a16:creationId xmlns:a16="http://schemas.microsoft.com/office/drawing/2014/main" id="{D59D0F01-9C03-4222-B5C8-B3C5E00F497E}"/>
              </a:ext>
            </a:extLst>
          </p:cNvPr>
          <p:cNvGrpSpPr/>
          <p:nvPr/>
        </p:nvGrpSpPr>
        <p:grpSpPr>
          <a:xfrm>
            <a:off x="8924456" y="3651898"/>
            <a:ext cx="3267544" cy="3206102"/>
            <a:chOff x="4216415" y="1984443"/>
            <a:chExt cx="5034590" cy="3754876"/>
          </a:xfrm>
        </p:grpSpPr>
        <p:pic>
          <p:nvPicPr>
            <p:cNvPr id="2050" name="Picture 2" descr="http://img.hb.aicdn.com/368bd49904ff02b1756f11688982a5335376059c62d4-O7pAt7">
              <a:extLst>
                <a:ext uri="{FF2B5EF4-FFF2-40B4-BE49-F238E27FC236}">
                  <a16:creationId xmlns:a16="http://schemas.microsoft.com/office/drawing/2014/main" id="{06BFF306-4CFC-417C-B9C0-B21994A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311" y="2069167"/>
              <a:ext cx="4880528" cy="3655960"/>
            </a:xfrm>
            <a:prstGeom prst="rect">
              <a:avLst/>
            </a:prstGeom>
            <a:noFill/>
            <a:extLst>
              <a:ext uri="{909E8E84-426E-40DD-AFC4-6F175D3DCCD1}">
                <a14:hiddenFill xmlns:a14="http://schemas.microsoft.com/office/drawing/2010/main">
                  <a:solidFill>
                    <a:srgbClr val="FFFFFF"/>
                  </a:solidFill>
                </a14:hiddenFill>
              </a:ext>
            </a:extLst>
          </p:spPr>
        </p:pic>
        <p:sp>
          <p:nvSpPr>
            <p:cNvPr id="11" name="素材框 10">
              <a:extLst>
                <a:ext uri="{FF2B5EF4-FFF2-40B4-BE49-F238E27FC236}">
                  <a16:creationId xmlns:a16="http://schemas.microsoft.com/office/drawing/2014/main" id="{8F88B61D-1507-42C2-A587-9147E146C085}"/>
                </a:ext>
              </a:extLst>
            </p:cNvPr>
            <p:cNvSpPr/>
            <p:nvPr/>
          </p:nvSpPr>
          <p:spPr>
            <a:xfrm>
              <a:off x="4216415" y="1984443"/>
              <a:ext cx="5034590" cy="3754876"/>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grpSp>
        <p:nvGrpSpPr>
          <p:cNvPr id="10" name="群組 9"/>
          <p:cNvGrpSpPr/>
          <p:nvPr/>
        </p:nvGrpSpPr>
        <p:grpSpPr>
          <a:xfrm>
            <a:off x="3278861" y="2386753"/>
            <a:ext cx="6689248" cy="3970318"/>
            <a:chOff x="3244361" y="2571311"/>
            <a:chExt cx="6689248" cy="3970318"/>
          </a:xfrm>
        </p:grpSpPr>
        <p:cxnSp>
          <p:nvCxnSpPr>
            <p:cNvPr id="12" name="直線接點 11"/>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3" name="文本框 14"/>
            <p:cNvSpPr>
              <a:spLocks noChangeArrowheads="1"/>
            </p:cNvSpPr>
            <p:nvPr/>
          </p:nvSpPr>
          <p:spPr bwMode="auto">
            <a:xfrm>
              <a:off x="3244361" y="2571311"/>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5891029" y="6223780"/>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2664761" y="2169818"/>
            <a:ext cx="136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4550977" y="2169818"/>
            <a:ext cx="133200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4026161" y="1542392"/>
            <a:ext cx="662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8" name="直線接點 47"/>
          <p:cNvCxnSpPr/>
          <p:nvPr/>
        </p:nvCxnSpPr>
        <p:spPr bwMode="auto">
          <a:xfrm>
            <a:off x="5907806" y="2162659"/>
            <a:ext cx="32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50"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cxnSp>
        <p:nvCxnSpPr>
          <p:cNvPr id="32" name="直線接點 31"/>
          <p:cNvCxnSpPr/>
          <p:nvPr/>
        </p:nvCxnSpPr>
        <p:spPr bwMode="auto">
          <a:xfrm>
            <a:off x="2664761" y="1540666"/>
            <a:ext cx="93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4032761" y="2176845"/>
            <a:ext cx="46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7" name="文本框 14"/>
          <p:cNvSpPr>
            <a:spLocks noChangeArrowheads="1"/>
          </p:cNvSpPr>
          <p:nvPr/>
        </p:nvSpPr>
        <p:spPr bwMode="auto">
          <a:xfrm>
            <a:off x="2101920" y="870054"/>
            <a:ext cx="8988325"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此外</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，源自</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於</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我們從</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幫助他人</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得到</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滿足感也</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能增進我們的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心理健康。</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Tree>
    <p:extLst>
      <p:ext uri="{BB962C8B-B14F-4D97-AF65-F5344CB8AC3E}">
        <p14:creationId xmlns:p14="http://schemas.microsoft.com/office/powerpoint/2010/main" val="11225793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72540" cy="6226503"/>
          </a:xfrm>
          <a:prstGeom prst="rect">
            <a:avLst/>
          </a:prstGeom>
        </p:spPr>
      </p:pic>
    </p:spTree>
    <p:extLst>
      <p:ext uri="{BB962C8B-B14F-4D97-AF65-F5344CB8AC3E}">
        <p14:creationId xmlns:p14="http://schemas.microsoft.com/office/powerpoint/2010/main" val="1392920240"/>
      </p:ext>
    </p:extLst>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10" name="文本框 14"/>
          <p:cNvSpPr>
            <a:spLocks noChangeArrowheads="1"/>
          </p:cNvSpPr>
          <p:nvPr/>
        </p:nvSpPr>
        <p:spPr bwMode="auto">
          <a:xfrm>
            <a:off x="2491532" y="2539688"/>
            <a:ext cx="8878084"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 addition, the fulfillment we get from</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a:t>
            </a:r>
            <a:r>
              <a:rPr lang="en-US" altLang="zh-TW"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2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helping others can also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improve</a:t>
            </a:r>
          </a:p>
          <a:p>
            <a:r>
              <a:rPr lang="zh-TW" altLang="en-US" sz="4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(Adv.)</a:t>
            </a:r>
            <a:r>
              <a:rPr lang="zh-TW" altLang="en-US" sz="4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32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36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our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mental health</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4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
        <p:nvSpPr>
          <p:cNvPr id="27" name="文本框 14"/>
          <p:cNvSpPr>
            <a:spLocks noChangeArrowheads="1"/>
          </p:cNvSpPr>
          <p:nvPr/>
        </p:nvSpPr>
        <p:spPr bwMode="auto">
          <a:xfrm>
            <a:off x="2101920" y="870054"/>
            <a:ext cx="8988325"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此外</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，源自</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於</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我們從</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幫助他人</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得到</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滿足感也</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能增進我們的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心理健康。</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2664761" y="2169818"/>
            <a:ext cx="136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550977" y="2169818"/>
            <a:ext cx="133200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4026161" y="1542392"/>
            <a:ext cx="662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5907806" y="2162659"/>
            <a:ext cx="32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2664761" y="1540666"/>
            <a:ext cx="93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4032761" y="2176845"/>
            <a:ext cx="46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9" name="直線接點 48"/>
          <p:cNvCxnSpPr/>
          <p:nvPr/>
        </p:nvCxnSpPr>
        <p:spPr bwMode="auto">
          <a:xfrm>
            <a:off x="2565491" y="3219862"/>
            <a:ext cx="244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0" name="直線接點 49"/>
          <p:cNvCxnSpPr/>
          <p:nvPr/>
        </p:nvCxnSpPr>
        <p:spPr bwMode="auto">
          <a:xfrm>
            <a:off x="5255561" y="3218330"/>
            <a:ext cx="309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1" name="直線接點 50"/>
          <p:cNvCxnSpPr/>
          <p:nvPr/>
        </p:nvCxnSpPr>
        <p:spPr bwMode="auto">
          <a:xfrm>
            <a:off x="8453023" y="3205413"/>
            <a:ext cx="259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2" name="直線接點 51"/>
          <p:cNvCxnSpPr/>
          <p:nvPr/>
        </p:nvCxnSpPr>
        <p:spPr bwMode="auto">
          <a:xfrm>
            <a:off x="2565491" y="4427489"/>
            <a:ext cx="309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3" name="直線接點 52"/>
          <p:cNvCxnSpPr/>
          <p:nvPr/>
        </p:nvCxnSpPr>
        <p:spPr bwMode="auto">
          <a:xfrm>
            <a:off x="5778553" y="4427489"/>
            <a:ext cx="82800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4" name="直線接點 53"/>
          <p:cNvCxnSpPr/>
          <p:nvPr/>
        </p:nvCxnSpPr>
        <p:spPr bwMode="auto">
          <a:xfrm>
            <a:off x="6714989" y="4426127"/>
            <a:ext cx="82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5" name="直線接點 54"/>
          <p:cNvCxnSpPr/>
          <p:nvPr/>
        </p:nvCxnSpPr>
        <p:spPr bwMode="auto">
          <a:xfrm>
            <a:off x="7642275" y="4425390"/>
            <a:ext cx="183600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6" name="直線接點 55"/>
          <p:cNvCxnSpPr/>
          <p:nvPr/>
        </p:nvCxnSpPr>
        <p:spPr bwMode="auto">
          <a:xfrm>
            <a:off x="2574553" y="5691351"/>
            <a:ext cx="388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79847349"/>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01</a:t>
            </a:r>
            <a:endParaRPr lang="zh-CN" altLang="en-US" sz="2800" b="1" i="1" dirty="0">
              <a:latin typeface="Century Gothic" panose="020B0502020202020204" pitchFamily="34" charset="0"/>
            </a:endParaRPr>
          </a:p>
        </p:txBody>
      </p:sp>
      <p:sp>
        <p:nvSpPr>
          <p:cNvPr id="10" name="文本框 14"/>
          <p:cNvSpPr>
            <a:spLocks noChangeArrowheads="1"/>
          </p:cNvSpPr>
          <p:nvPr/>
        </p:nvSpPr>
        <p:spPr bwMode="auto">
          <a:xfrm>
            <a:off x="1597181" y="2625778"/>
            <a:ext cx="10108734"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Additionally/Besides</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the sense of fulfillment</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a:t>
            </a:r>
            <a:r>
              <a:rPr lang="en-US" altLang="zh-TW"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we obtain/acquire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from helping other people</a:t>
            </a:r>
            <a:r>
              <a:rPr lang="zh-TW" altLang="en-US" sz="4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4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36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36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36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can boost our mental well-being.</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4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4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400" b="1" dirty="0" smtClean="0">
                <a:solidFill>
                  <a:srgbClr val="FFC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sp>
        <p:nvSpPr>
          <p:cNvPr id="48"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sp>
        <p:nvSpPr>
          <p:cNvPr id="27" name="文本框 14"/>
          <p:cNvSpPr>
            <a:spLocks noChangeArrowheads="1"/>
          </p:cNvSpPr>
          <p:nvPr/>
        </p:nvSpPr>
        <p:spPr bwMode="auto">
          <a:xfrm>
            <a:off x="2101920" y="870054"/>
            <a:ext cx="8988325"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此外</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，源自</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於</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我們從</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幫助他人</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得到</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滿足感也</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能增進我們的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心理健康。</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2664761" y="2169818"/>
            <a:ext cx="136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550977" y="2169818"/>
            <a:ext cx="133200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4026161" y="1542392"/>
            <a:ext cx="662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5907806" y="2162659"/>
            <a:ext cx="32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2664761" y="1540666"/>
            <a:ext cx="93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4032761" y="2176845"/>
            <a:ext cx="46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9" name="直線接點 48"/>
          <p:cNvCxnSpPr/>
          <p:nvPr/>
        </p:nvCxnSpPr>
        <p:spPr bwMode="auto">
          <a:xfrm>
            <a:off x="1690647" y="3268664"/>
            <a:ext cx="4500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0" name="直線接點 49"/>
          <p:cNvCxnSpPr/>
          <p:nvPr/>
        </p:nvCxnSpPr>
        <p:spPr bwMode="auto">
          <a:xfrm>
            <a:off x="6419426" y="3268664"/>
            <a:ext cx="489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2" name="直線接點 51"/>
          <p:cNvCxnSpPr/>
          <p:nvPr/>
        </p:nvCxnSpPr>
        <p:spPr bwMode="auto">
          <a:xfrm>
            <a:off x="1743369" y="4553324"/>
            <a:ext cx="954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3" name="直線接點 52"/>
          <p:cNvCxnSpPr/>
          <p:nvPr/>
        </p:nvCxnSpPr>
        <p:spPr bwMode="auto">
          <a:xfrm>
            <a:off x="1715814" y="5769728"/>
            <a:ext cx="2016000" cy="0"/>
          </a:xfrm>
          <a:prstGeom prst="line">
            <a:avLst/>
          </a:prstGeom>
          <a:ln w="28575">
            <a:solidFill>
              <a:schemeClr val="accent5">
                <a:lumMod val="7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6" name="直線接點 55"/>
          <p:cNvCxnSpPr/>
          <p:nvPr/>
        </p:nvCxnSpPr>
        <p:spPr bwMode="auto">
          <a:xfrm>
            <a:off x="3850447" y="5769728"/>
            <a:ext cx="478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5217376"/>
      </p:ext>
    </p:extLst>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自從</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加入了籃球校隊之後</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每天下課後都得留在學校接受訓練。</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574053434"/>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1846555" y="870054"/>
            <a:ext cx="9667783"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自從</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加入</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了籃球校隊之後</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我每天下課後</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都得</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必須</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留</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在學校</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接受</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為了</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訓練</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2403586" y="1529425"/>
            <a:ext cx="9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3276692" y="1529425"/>
            <a:ext cx="75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061098" y="1522941"/>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5411810" y="1519365"/>
            <a:ext cx="18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8690257" y="1532102"/>
            <a:ext cx="46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9211525" y="1536750"/>
            <a:ext cx="864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10132013" y="1530599"/>
            <a:ext cx="1296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2432591" y="2149570"/>
            <a:ext cx="205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4511225" y="2152419"/>
            <a:ext cx="18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7349852" y="2159674"/>
            <a:ext cx="208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55936022"/>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22" name="文本框 14"/>
          <p:cNvSpPr>
            <a:spLocks noChangeArrowheads="1"/>
          </p:cNvSpPr>
          <p:nvPr/>
        </p:nvSpPr>
        <p:spPr bwMode="auto">
          <a:xfrm>
            <a:off x="346229" y="2539688"/>
            <a:ext cx="115409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Since/Ever since I joined the school basketball team,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 have had to stay at/in school for practice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after class every day. </a:t>
            </a:r>
          </a:p>
          <a:p>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49" name="直線接點 48"/>
          <p:cNvCxnSpPr/>
          <p:nvPr/>
        </p:nvCxnSpPr>
        <p:spPr bwMode="auto">
          <a:xfrm>
            <a:off x="429798" y="5614259"/>
            <a:ext cx="2160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5" name="直線接點 54"/>
          <p:cNvCxnSpPr/>
          <p:nvPr/>
        </p:nvCxnSpPr>
        <p:spPr bwMode="auto">
          <a:xfrm>
            <a:off x="738376" y="4391991"/>
            <a:ext cx="252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0" name="文本框 14"/>
          <p:cNvSpPr>
            <a:spLocks noChangeArrowheads="1"/>
          </p:cNvSpPr>
          <p:nvPr/>
        </p:nvSpPr>
        <p:spPr bwMode="auto">
          <a:xfrm>
            <a:off x="1846555" y="870054"/>
            <a:ext cx="9667783"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自從</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加入</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了籃球校隊之後</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我每天下課後</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都得</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必須</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留</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在學校</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接受</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為了</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訓練</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1" name="直線接點 20"/>
          <p:cNvCxnSpPr/>
          <p:nvPr/>
        </p:nvCxnSpPr>
        <p:spPr bwMode="auto">
          <a:xfrm>
            <a:off x="2403586" y="1529425"/>
            <a:ext cx="9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3276692" y="1529425"/>
            <a:ext cx="75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061098" y="1522941"/>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5411810" y="1519365"/>
            <a:ext cx="18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8690257" y="1532102"/>
            <a:ext cx="46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9211525" y="1536750"/>
            <a:ext cx="864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10132013" y="1530599"/>
            <a:ext cx="1296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2432591" y="2149570"/>
            <a:ext cx="205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4511225" y="2152419"/>
            <a:ext cx="18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7349852" y="2159674"/>
            <a:ext cx="208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435005" y="3176440"/>
            <a:ext cx="349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3935883" y="3176440"/>
            <a:ext cx="43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4418867" y="3175078"/>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5877515" y="3175078"/>
            <a:ext cx="576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372859" y="4391705"/>
            <a:ext cx="32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3342418" y="4391705"/>
            <a:ext cx="352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6978325" y="4390343"/>
            <a:ext cx="255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2673367" y="5614259"/>
            <a:ext cx="2160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49961570"/>
      </p:ext>
    </p:extLst>
  </p:cSld>
  <p:clrMapOvr>
    <a:masterClrMapping/>
  </p:clrMapOvr>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22" name="文本框 14"/>
          <p:cNvSpPr>
            <a:spLocks noChangeArrowheads="1"/>
          </p:cNvSpPr>
          <p:nvPr/>
        </p:nvSpPr>
        <p:spPr bwMode="auto">
          <a:xfrm>
            <a:off x="2281561" y="2539688"/>
            <a:ext cx="960564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After joining the school basketball team, </a:t>
            </a:r>
            <a:r>
              <a:rPr lang="en-US" altLang="zh-TW" sz="36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CN" sz="36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 had to stay at/in school for training                         </a:t>
            </a:r>
            <a: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after class every day. </a:t>
            </a:r>
          </a:p>
          <a:p>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49" name="直線接點 48"/>
          <p:cNvCxnSpPr/>
          <p:nvPr/>
        </p:nvCxnSpPr>
        <p:spPr bwMode="auto">
          <a:xfrm>
            <a:off x="2400642" y="5614259"/>
            <a:ext cx="2160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5" name="直線接點 54"/>
          <p:cNvCxnSpPr/>
          <p:nvPr/>
        </p:nvCxnSpPr>
        <p:spPr bwMode="auto">
          <a:xfrm>
            <a:off x="2682587" y="4391991"/>
            <a:ext cx="14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0" name="文本框 14"/>
          <p:cNvSpPr>
            <a:spLocks noChangeArrowheads="1"/>
          </p:cNvSpPr>
          <p:nvPr/>
        </p:nvSpPr>
        <p:spPr bwMode="auto">
          <a:xfrm>
            <a:off x="1846555" y="870054"/>
            <a:ext cx="9667783"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自從</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加入</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了籃球校隊之後</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我每天下課後</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都得</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必須</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留</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在學校</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接受</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為了</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訓練</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1" name="直線接點 20"/>
          <p:cNvCxnSpPr/>
          <p:nvPr/>
        </p:nvCxnSpPr>
        <p:spPr bwMode="auto">
          <a:xfrm>
            <a:off x="2403586" y="1529425"/>
            <a:ext cx="9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3276692" y="1529425"/>
            <a:ext cx="75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061098" y="1522941"/>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5411810" y="1519365"/>
            <a:ext cx="18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8690257" y="1532102"/>
            <a:ext cx="46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9211525" y="1536750"/>
            <a:ext cx="864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10132013" y="1530599"/>
            <a:ext cx="1296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2432591" y="2149570"/>
            <a:ext cx="205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4511225" y="2152419"/>
            <a:ext cx="187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7349852" y="2159674"/>
            <a:ext cx="208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379215" y="3176440"/>
            <a:ext cx="115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3593243" y="3175078"/>
            <a:ext cx="158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5282710" y="3175078"/>
            <a:ext cx="576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2308191" y="4391705"/>
            <a:ext cx="32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4176922" y="4391705"/>
            <a:ext cx="352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7795067" y="4390343"/>
            <a:ext cx="255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4644211" y="5614259"/>
            <a:ext cx="2160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51863464"/>
      </p:ext>
    </p:extLst>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459119" y="870054"/>
            <a:ext cx="9072979"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教練</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告訴我們，唯有透過不斷練習</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我們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才有機會贏得冠軍。</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4159148147"/>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166151" y="870054"/>
            <a:ext cx="9552373"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我們的</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教練</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告訴我們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唯有</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透過不斷練習</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我們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才有機會贏得</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冠軍</a:t>
            </a:r>
            <a:r>
              <a:rPr lang="en-US" altLang="zh-TW" sz="36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2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受詞</a:t>
            </a:r>
            <a:r>
              <a:rPr lang="en-US" altLang="zh-TW" sz="32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2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only</a:t>
            </a:r>
            <a:r>
              <a:rPr lang="zh-TW" altLang="en-US" sz="32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倒裝句型</a:t>
            </a:r>
            <a:r>
              <a:rPr lang="en-US" altLang="zh-TW" sz="32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40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2752911" y="1529425"/>
            <a:ext cx="255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355500" y="1522941"/>
            <a:ext cx="82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6261363" y="1519365"/>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7683817" y="1529425"/>
            <a:ext cx="374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2747033" y="2150862"/>
            <a:ext cx="86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4030911" y="2149500"/>
            <a:ext cx="54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4604545" y="2150560"/>
            <a:ext cx="79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465470" y="2141603"/>
            <a:ext cx="1836000" cy="1362"/>
          </a:xfrm>
          <a:prstGeom prst="line">
            <a:avLst/>
          </a:prstGeom>
          <a:ln w="28575">
            <a:solidFill>
              <a:schemeClr val="tx1">
                <a:lumMod val="65000"/>
                <a:lumOff val="3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5371893"/>
      </p:ext>
    </p:extLst>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22" name="文本框 14"/>
          <p:cNvSpPr>
            <a:spLocks noChangeArrowheads="1"/>
          </p:cNvSpPr>
          <p:nvPr/>
        </p:nvSpPr>
        <p:spPr bwMode="auto">
          <a:xfrm>
            <a:off x="1892809" y="2539688"/>
            <a:ext cx="9994396"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Our coach told us that </a:t>
            </a:r>
            <a:b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(O)</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only by practicing constantly would we have</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a/the chance to win the championship. </a:t>
            </a:r>
          </a:p>
          <a:p>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3">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chemeClr val="accent3">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不定詞</a:t>
            </a:r>
            <a:r>
              <a:rPr lang="en-US" altLang="zh-TW" sz="4000" b="1" dirty="0" smtClean="0">
                <a:solidFill>
                  <a:schemeClr val="accent3">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3">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8" name="直線接點 37"/>
          <p:cNvCxnSpPr/>
          <p:nvPr/>
        </p:nvCxnSpPr>
        <p:spPr bwMode="auto">
          <a:xfrm>
            <a:off x="4324763" y="3175078"/>
            <a:ext cx="93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5319286" y="3175078"/>
            <a:ext cx="54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9861135" y="4474001"/>
            <a:ext cx="64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1988936" y="5675593"/>
            <a:ext cx="27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2016059" y="4472639"/>
            <a:ext cx="622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4"/>
          <p:cNvSpPr>
            <a:spLocks noChangeArrowheads="1"/>
          </p:cNvSpPr>
          <p:nvPr/>
        </p:nvSpPr>
        <p:spPr bwMode="auto">
          <a:xfrm>
            <a:off x="1836967" y="870054"/>
            <a:ext cx="9552373"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我們的</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教練</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告訴我們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唯有</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透過不斷練習</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我們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才有機會贏得</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冠軍</a:t>
            </a:r>
            <a:r>
              <a:rPr lang="en-US" altLang="zh-TW" sz="36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2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受詞</a:t>
            </a:r>
            <a:r>
              <a:rPr lang="en-US" altLang="zh-TW" sz="32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2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only</a:t>
            </a:r>
            <a:r>
              <a:rPr lang="zh-TW" altLang="en-US" sz="32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倒裝句型</a:t>
            </a:r>
            <a:r>
              <a:rPr lang="en-US" altLang="zh-TW" sz="32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2423727" y="1529425"/>
            <a:ext cx="255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026316" y="1522941"/>
            <a:ext cx="82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5932179" y="1519365"/>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7354633" y="1529425"/>
            <a:ext cx="374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2417849" y="2150862"/>
            <a:ext cx="86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3701727" y="2149500"/>
            <a:ext cx="54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4275361" y="2150560"/>
            <a:ext cx="79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bwMode="auto">
          <a:xfrm>
            <a:off x="5136286" y="2141603"/>
            <a:ext cx="1836000" cy="1362"/>
          </a:xfrm>
          <a:prstGeom prst="line">
            <a:avLst/>
          </a:prstGeom>
          <a:ln w="28575">
            <a:solidFill>
              <a:schemeClr val="tx1">
                <a:lumMod val="65000"/>
                <a:lumOff val="3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0" name="直線接點 49"/>
          <p:cNvCxnSpPr/>
          <p:nvPr/>
        </p:nvCxnSpPr>
        <p:spPr bwMode="auto">
          <a:xfrm>
            <a:off x="1988936" y="3175078"/>
            <a:ext cx="223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1" name="直線接點 50"/>
          <p:cNvCxnSpPr/>
          <p:nvPr/>
        </p:nvCxnSpPr>
        <p:spPr bwMode="auto">
          <a:xfrm>
            <a:off x="5957192" y="3169151"/>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2" name="直線接點 51"/>
          <p:cNvCxnSpPr/>
          <p:nvPr/>
        </p:nvCxnSpPr>
        <p:spPr bwMode="auto">
          <a:xfrm>
            <a:off x="8341945" y="4471277"/>
            <a:ext cx="14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3" name="直線接點 52"/>
          <p:cNvCxnSpPr/>
          <p:nvPr/>
        </p:nvCxnSpPr>
        <p:spPr bwMode="auto">
          <a:xfrm>
            <a:off x="10521495" y="4469915"/>
            <a:ext cx="108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4" name="直線接點 53"/>
          <p:cNvCxnSpPr/>
          <p:nvPr/>
        </p:nvCxnSpPr>
        <p:spPr bwMode="auto">
          <a:xfrm>
            <a:off x="4792763" y="5674231"/>
            <a:ext cx="5364000" cy="1362"/>
          </a:xfrm>
          <a:prstGeom prst="line">
            <a:avLst/>
          </a:prstGeom>
          <a:ln w="28575">
            <a:solidFill>
              <a:schemeClr val="tx1">
                <a:lumMod val="65000"/>
                <a:lumOff val="3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13693420"/>
      </p:ext>
    </p:extLst>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22" name="文本框 14"/>
          <p:cNvSpPr>
            <a:spLocks noChangeArrowheads="1"/>
          </p:cNvSpPr>
          <p:nvPr/>
        </p:nvSpPr>
        <p:spPr bwMode="auto">
          <a:xfrm>
            <a:off x="1892809" y="2539688"/>
            <a:ext cx="9994396"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Our coach told us that </a:t>
            </a:r>
            <a:b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4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6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(O)</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only with constant practice would it</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be possible for us to win the championship. </a:t>
            </a:r>
          </a:p>
          <a:p>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32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2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3">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chemeClr val="accent3">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不定詞</a:t>
            </a:r>
            <a:r>
              <a:rPr lang="en-US" altLang="zh-TW" sz="4000" b="1" dirty="0" smtClean="0">
                <a:solidFill>
                  <a:schemeClr val="accent3">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3">
                  <a:lumMod val="50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8" name="直線接點 37"/>
          <p:cNvCxnSpPr/>
          <p:nvPr/>
        </p:nvCxnSpPr>
        <p:spPr bwMode="auto">
          <a:xfrm>
            <a:off x="4324763" y="3175078"/>
            <a:ext cx="93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5319286" y="3175078"/>
            <a:ext cx="54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9346230" y="4474001"/>
            <a:ext cx="43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2007181" y="4472639"/>
            <a:ext cx="583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4"/>
          <p:cNvSpPr>
            <a:spLocks noChangeArrowheads="1"/>
          </p:cNvSpPr>
          <p:nvPr/>
        </p:nvSpPr>
        <p:spPr bwMode="auto">
          <a:xfrm>
            <a:off x="1836967" y="870054"/>
            <a:ext cx="9552373"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我們的</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教練</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告訴我們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唯有</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透過不斷練習</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我們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才有機會贏得</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冠軍</a:t>
            </a:r>
            <a:r>
              <a:rPr lang="en-US" altLang="zh-TW" sz="36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2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受詞</a:t>
            </a:r>
            <a:r>
              <a:rPr lang="en-US" altLang="zh-TW" sz="32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2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only</a:t>
            </a:r>
            <a:r>
              <a:rPr lang="zh-TW" altLang="en-US" sz="32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倒裝句型</a:t>
            </a:r>
            <a:r>
              <a:rPr lang="en-US" altLang="zh-TW" sz="3200" b="1" dirty="0" smtClean="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solidFill>
                <a:srgbClr val="E721D9"/>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2423727" y="1529425"/>
            <a:ext cx="255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026316" y="1522941"/>
            <a:ext cx="82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5932179" y="1519365"/>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7354633" y="1529425"/>
            <a:ext cx="374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2417849" y="2150862"/>
            <a:ext cx="86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3701727" y="2149500"/>
            <a:ext cx="54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4275361" y="2150560"/>
            <a:ext cx="79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bwMode="auto">
          <a:xfrm>
            <a:off x="5136286" y="2141603"/>
            <a:ext cx="1836000" cy="1362"/>
          </a:xfrm>
          <a:prstGeom prst="line">
            <a:avLst/>
          </a:prstGeom>
          <a:ln w="28575">
            <a:solidFill>
              <a:schemeClr val="tx1">
                <a:lumMod val="65000"/>
                <a:lumOff val="3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0" name="直線接點 49"/>
          <p:cNvCxnSpPr/>
          <p:nvPr/>
        </p:nvCxnSpPr>
        <p:spPr bwMode="auto">
          <a:xfrm>
            <a:off x="1988936" y="3175078"/>
            <a:ext cx="223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1" name="直線接點 50"/>
          <p:cNvCxnSpPr/>
          <p:nvPr/>
        </p:nvCxnSpPr>
        <p:spPr bwMode="auto">
          <a:xfrm>
            <a:off x="5957192" y="3169151"/>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2" name="直線接點 51"/>
          <p:cNvCxnSpPr/>
          <p:nvPr/>
        </p:nvCxnSpPr>
        <p:spPr bwMode="auto">
          <a:xfrm>
            <a:off x="8004591" y="4471277"/>
            <a:ext cx="126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3" name="直線接點 52"/>
          <p:cNvCxnSpPr/>
          <p:nvPr/>
        </p:nvCxnSpPr>
        <p:spPr bwMode="auto">
          <a:xfrm>
            <a:off x="1988936" y="5674231"/>
            <a:ext cx="234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4" name="直線接點 53"/>
          <p:cNvCxnSpPr/>
          <p:nvPr/>
        </p:nvCxnSpPr>
        <p:spPr bwMode="auto">
          <a:xfrm>
            <a:off x="5804819" y="5674231"/>
            <a:ext cx="5364000" cy="1362"/>
          </a:xfrm>
          <a:prstGeom prst="line">
            <a:avLst/>
          </a:prstGeom>
          <a:ln w="28575">
            <a:solidFill>
              <a:schemeClr val="tx1">
                <a:lumMod val="65000"/>
                <a:lumOff val="35000"/>
              </a:schemeClr>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4398429" y="5669621"/>
            <a:ext cx="133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653321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635853"/>
            <a:ext cx="12182270" cy="5222146"/>
          </a:xfrm>
          <a:prstGeom prst="rect">
            <a:avLst/>
          </a:prstGeom>
        </p:spPr>
      </p:pic>
    </p:spTree>
    <p:extLst>
      <p:ext uri="{BB962C8B-B14F-4D97-AF65-F5344CB8AC3E}">
        <p14:creationId xmlns:p14="http://schemas.microsoft.com/office/powerpoint/2010/main" val="735742063"/>
      </p:ext>
    </p:extLst>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對於</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許多高中生來說</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，選擇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大學主修</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科系</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是</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一個人生重要的轉捩點。</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885791014"/>
      </p:ext>
    </p:extLst>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1346" y="3428755"/>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對於</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許多高中生來說</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，選擇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大學主修</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科系</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是一個</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在他們的</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人生</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中</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重要</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的轉捩點。</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3053995" y="1520547"/>
            <a:ext cx="410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7600121" y="1520547"/>
            <a:ext cx="367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3018483" y="2144406"/>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3467747" y="2151922"/>
            <a:ext cx="9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8227719" y="2153202"/>
            <a:ext cx="13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9559719" y="2159438"/>
            <a:ext cx="1404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366605" y="2154564"/>
            <a:ext cx="3852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0500415"/>
      </p:ext>
    </p:extLst>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22" name="文本框 14"/>
          <p:cNvSpPr>
            <a:spLocks noChangeArrowheads="1"/>
          </p:cNvSpPr>
          <p:nvPr/>
        </p:nvSpPr>
        <p:spPr bwMode="auto">
          <a:xfrm>
            <a:off x="2546742" y="2539688"/>
            <a:ext cx="93404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For many high school students,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choosing a college major is   </a:t>
            </a:r>
          </a:p>
          <a:p>
            <a:r>
              <a:rPr lang="en-US" altLang="zh-CN" sz="32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important turning point in their lives. </a:t>
            </a:r>
          </a:p>
          <a:p>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a:t>
            </a:r>
            <a:r>
              <a:rPr lang="en-US" altLang="zh-TW" sz="40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42" name="直線接點 41"/>
          <p:cNvCxnSpPr/>
          <p:nvPr/>
        </p:nvCxnSpPr>
        <p:spPr bwMode="auto">
          <a:xfrm>
            <a:off x="2613732" y="5611250"/>
            <a:ext cx="288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2622483" y="4393932"/>
            <a:ext cx="5328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9" name="直線接點 48"/>
          <p:cNvCxnSpPr/>
          <p:nvPr/>
        </p:nvCxnSpPr>
        <p:spPr bwMode="auto">
          <a:xfrm>
            <a:off x="8650546" y="5614259"/>
            <a:ext cx="2700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對於</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許多高中生來說</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，選擇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大學主修</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科系</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是一個</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在他們的</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人生</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中</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重要</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的轉捩點。</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3053995" y="1520547"/>
            <a:ext cx="410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7600121" y="1520547"/>
            <a:ext cx="367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3018483" y="2144406"/>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0" name="直線接點 49"/>
          <p:cNvCxnSpPr/>
          <p:nvPr/>
        </p:nvCxnSpPr>
        <p:spPr bwMode="auto">
          <a:xfrm>
            <a:off x="3467747" y="2151922"/>
            <a:ext cx="9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1" name="直線接點 50"/>
          <p:cNvCxnSpPr/>
          <p:nvPr/>
        </p:nvCxnSpPr>
        <p:spPr bwMode="auto">
          <a:xfrm>
            <a:off x="8227719" y="2153202"/>
            <a:ext cx="13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2" name="直線接點 51"/>
          <p:cNvCxnSpPr/>
          <p:nvPr/>
        </p:nvCxnSpPr>
        <p:spPr bwMode="auto">
          <a:xfrm>
            <a:off x="9559719" y="2159438"/>
            <a:ext cx="1404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3" name="直線接點 52"/>
          <p:cNvCxnSpPr/>
          <p:nvPr/>
        </p:nvCxnSpPr>
        <p:spPr bwMode="auto">
          <a:xfrm>
            <a:off x="4366605" y="2154564"/>
            <a:ext cx="3852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4" name="直線接點 53"/>
          <p:cNvCxnSpPr/>
          <p:nvPr/>
        </p:nvCxnSpPr>
        <p:spPr bwMode="auto">
          <a:xfrm>
            <a:off x="2613732" y="3177802"/>
            <a:ext cx="662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5" name="直線接點 54"/>
          <p:cNvCxnSpPr/>
          <p:nvPr/>
        </p:nvCxnSpPr>
        <p:spPr bwMode="auto">
          <a:xfrm>
            <a:off x="7982572" y="4391991"/>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6" name="直線接點 55"/>
          <p:cNvCxnSpPr/>
          <p:nvPr/>
        </p:nvCxnSpPr>
        <p:spPr bwMode="auto">
          <a:xfrm>
            <a:off x="5590605" y="5609888"/>
            <a:ext cx="2952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08892303"/>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22" name="文本框 14"/>
          <p:cNvSpPr>
            <a:spLocks noChangeArrowheads="1"/>
          </p:cNvSpPr>
          <p:nvPr/>
        </p:nvSpPr>
        <p:spPr bwMode="auto">
          <a:xfrm>
            <a:off x="2546742" y="2539688"/>
            <a:ext cx="93404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For numerous high school students,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choosing a major in college is   </a:t>
            </a:r>
          </a:p>
          <a:p>
            <a:r>
              <a:rPr lang="en-US" altLang="zh-CN" sz="32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 critical/decisive moment in their lives. </a:t>
            </a:r>
          </a:p>
          <a:p>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a:t>
            </a:r>
            <a:r>
              <a:rPr lang="en-US" altLang="zh-TW" sz="40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42" name="直線接點 41"/>
          <p:cNvCxnSpPr/>
          <p:nvPr/>
        </p:nvCxnSpPr>
        <p:spPr bwMode="auto">
          <a:xfrm>
            <a:off x="2613732" y="5611250"/>
            <a:ext cx="374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2622483" y="4393932"/>
            <a:ext cx="5868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9" name="直線接點 48"/>
          <p:cNvCxnSpPr/>
          <p:nvPr/>
        </p:nvCxnSpPr>
        <p:spPr bwMode="auto">
          <a:xfrm>
            <a:off x="8357585" y="5614259"/>
            <a:ext cx="2700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對於</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許多高中生來說</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，選擇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大學主修</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科系</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是一個</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在他們的</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人生</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中</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重要</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的轉捩點。</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3053995" y="1520547"/>
            <a:ext cx="410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7600121" y="1520547"/>
            <a:ext cx="367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3018483" y="2144406"/>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0" name="直線接點 49"/>
          <p:cNvCxnSpPr/>
          <p:nvPr/>
        </p:nvCxnSpPr>
        <p:spPr bwMode="auto">
          <a:xfrm>
            <a:off x="3467747" y="2151922"/>
            <a:ext cx="9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1" name="直線接點 50"/>
          <p:cNvCxnSpPr/>
          <p:nvPr/>
        </p:nvCxnSpPr>
        <p:spPr bwMode="auto">
          <a:xfrm>
            <a:off x="8227719" y="2153202"/>
            <a:ext cx="13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2" name="直線接點 51"/>
          <p:cNvCxnSpPr/>
          <p:nvPr/>
        </p:nvCxnSpPr>
        <p:spPr bwMode="auto">
          <a:xfrm>
            <a:off x="9559719" y="2159438"/>
            <a:ext cx="1404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3" name="直線接點 52"/>
          <p:cNvCxnSpPr/>
          <p:nvPr/>
        </p:nvCxnSpPr>
        <p:spPr bwMode="auto">
          <a:xfrm>
            <a:off x="4366605" y="2154564"/>
            <a:ext cx="38520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4" name="直線接點 53"/>
          <p:cNvCxnSpPr/>
          <p:nvPr/>
        </p:nvCxnSpPr>
        <p:spPr bwMode="auto">
          <a:xfrm>
            <a:off x="2613732" y="3177802"/>
            <a:ext cx="759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5" name="直線接點 54"/>
          <p:cNvCxnSpPr/>
          <p:nvPr/>
        </p:nvCxnSpPr>
        <p:spPr bwMode="auto">
          <a:xfrm>
            <a:off x="8525995" y="4392570"/>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6" name="直線接點 55"/>
          <p:cNvCxnSpPr/>
          <p:nvPr/>
        </p:nvCxnSpPr>
        <p:spPr bwMode="auto">
          <a:xfrm>
            <a:off x="6451744" y="5609888"/>
            <a:ext cx="1836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503373039"/>
      </p:ext>
    </p:extLst>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175031" y="870054"/>
            <a:ext cx="9392570"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興趣</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、就業前景、薪水潛力，與家庭成員</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endParaRPr lang="en-US" altLang="zh-TW"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意見</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都是學生應該考慮的因素。</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524807299"/>
      </p:ext>
    </p:extLst>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9" name="文本框 14"/>
          <p:cNvSpPr>
            <a:spLocks noChangeArrowheads="1"/>
          </p:cNvSpPr>
          <p:nvPr/>
        </p:nvSpPr>
        <p:spPr bwMode="auto">
          <a:xfrm>
            <a:off x="2414728" y="870054"/>
            <a:ext cx="933043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興趣</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、就業前景、薪水潛力，</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與</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來自</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a:lnSpc>
                <a:spcPts val="5000"/>
              </a:lnSpc>
            </a:pP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家庭</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成員</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的意見都是學生應該考慮的因素。</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3001475" y="1520547"/>
            <a:ext cx="637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266759" y="2143463"/>
            <a:ext cx="9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9400109" y="1510307"/>
            <a:ext cx="122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3001475" y="2142101"/>
            <a:ext cx="22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6623485" y="2140739"/>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6205231" y="2139377"/>
            <a:ext cx="39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7149739" y="2143708"/>
            <a:ext cx="31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10317059" y="2137734"/>
            <a:ext cx="936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88690511"/>
      </p:ext>
    </p:extLst>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22" name="文本框 14"/>
          <p:cNvSpPr>
            <a:spLocks noChangeArrowheads="1"/>
          </p:cNvSpPr>
          <p:nvPr/>
        </p:nvSpPr>
        <p:spPr bwMode="auto">
          <a:xfrm>
            <a:off x="834501" y="2539688"/>
            <a:ext cx="1105270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Interests, employment prospects, salary potential,</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and opinions from family members are  </a:t>
            </a:r>
          </a:p>
          <a:p>
            <a:r>
              <a:rPr lang="en-US" altLang="zh-CN" sz="32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all factors that students should consider. </a:t>
            </a:r>
          </a:p>
          <a:p>
            <a:r>
              <a:rPr lang="en-US" altLang="zh-TW" sz="2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42" name="直線接點 41"/>
          <p:cNvCxnSpPr/>
          <p:nvPr/>
        </p:nvCxnSpPr>
        <p:spPr bwMode="auto">
          <a:xfrm>
            <a:off x="3190778" y="5611250"/>
            <a:ext cx="637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912743" y="3174535"/>
            <a:ext cx="10656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5" name="直線接點 54"/>
          <p:cNvCxnSpPr/>
          <p:nvPr/>
        </p:nvCxnSpPr>
        <p:spPr bwMode="auto">
          <a:xfrm>
            <a:off x="8657277" y="4391991"/>
            <a:ext cx="72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6" name="直線接點 55"/>
          <p:cNvCxnSpPr/>
          <p:nvPr/>
        </p:nvCxnSpPr>
        <p:spPr bwMode="auto">
          <a:xfrm>
            <a:off x="1560131" y="5609888"/>
            <a:ext cx="1512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0" name="文本框 14"/>
          <p:cNvSpPr>
            <a:spLocks noChangeArrowheads="1"/>
          </p:cNvSpPr>
          <p:nvPr/>
        </p:nvSpPr>
        <p:spPr bwMode="auto">
          <a:xfrm>
            <a:off x="2414728" y="870054"/>
            <a:ext cx="933043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興趣</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、就業前景、薪水潛力，</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與</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來自</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a:lnSpc>
                <a:spcPts val="5000"/>
              </a:lnSpc>
            </a:pP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家庭</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成員</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的意見都是學生應該考慮的因素。</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1" name="直線接點 20"/>
          <p:cNvCxnSpPr/>
          <p:nvPr/>
        </p:nvCxnSpPr>
        <p:spPr bwMode="auto">
          <a:xfrm>
            <a:off x="3001475" y="1520547"/>
            <a:ext cx="637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266759" y="2143463"/>
            <a:ext cx="9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9400109" y="1510307"/>
            <a:ext cx="122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3001475" y="2142101"/>
            <a:ext cx="22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6623485" y="2140739"/>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6205231" y="2139377"/>
            <a:ext cx="39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7149739" y="2143708"/>
            <a:ext cx="31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10317059" y="2137734"/>
            <a:ext cx="936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912743" y="4406293"/>
            <a:ext cx="277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3762985" y="4406293"/>
            <a:ext cx="478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912743" y="5621398"/>
            <a:ext cx="57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24607445"/>
      </p:ext>
    </p:extLst>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smtClean="0">
                <a:latin typeface="Century Gothic" panose="020B0502020202020204" pitchFamily="34" charset="0"/>
              </a:rPr>
              <a:t>03</a:t>
            </a:r>
            <a:endParaRPr lang="zh-CN" altLang="en-US" sz="2800" b="1" i="1" dirty="0">
              <a:latin typeface="Century Gothic" panose="020B0502020202020204" pitchFamily="34" charset="0"/>
            </a:endParaRPr>
          </a:p>
        </p:txBody>
      </p:sp>
      <p:sp>
        <p:nvSpPr>
          <p:cNvPr id="8" name="文本框 12">
            <a:extLst>
              <a:ext uri="{FF2B5EF4-FFF2-40B4-BE49-F238E27FC236}">
                <a16:creationId xmlns:a16="http://schemas.microsoft.com/office/drawing/2014/main" id="{D25FFFD1-5F95-43F1-B67B-3B87A1B2ABAD}"/>
              </a:ext>
            </a:extLst>
          </p:cNvPr>
          <p:cNvSpPr txBox="1"/>
          <p:nvPr/>
        </p:nvSpPr>
        <p:spPr>
          <a:xfrm>
            <a:off x="7883371" y="82549"/>
            <a:ext cx="341044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Narrative &amp; Exposition</a:t>
            </a:r>
            <a:endParaRPr lang="zh-CN" altLang="en-US" b="1" dirty="0">
              <a:solidFill>
                <a:schemeClr val="accent2"/>
              </a:solidFill>
              <a:latin typeface="康熙字典體" pitchFamily="2" charset="-120"/>
              <a:ea typeface="康熙字典體" pitchFamily="2" charset="-120"/>
            </a:endParaRPr>
          </a:p>
        </p:txBody>
      </p:sp>
      <p:sp>
        <p:nvSpPr>
          <p:cNvPr id="22" name="文本框 14"/>
          <p:cNvSpPr>
            <a:spLocks noChangeArrowheads="1"/>
          </p:cNvSpPr>
          <p:nvPr/>
        </p:nvSpPr>
        <p:spPr bwMode="auto">
          <a:xfrm>
            <a:off x="213064" y="2539688"/>
            <a:ext cx="118428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Factors such as interests, employment prospects,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earning potential, and family opinions are  </a:t>
            </a:r>
          </a:p>
          <a:p>
            <a:r>
              <a:rPr lang="en-US" altLang="zh-CN" sz="32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all things that students should take into consideration. </a:t>
            </a:r>
          </a:p>
          <a:p>
            <a:r>
              <a:rPr lang="en-US" altLang="zh-TW" sz="2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4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42" name="直線接點 41"/>
          <p:cNvCxnSpPr/>
          <p:nvPr/>
        </p:nvCxnSpPr>
        <p:spPr bwMode="auto">
          <a:xfrm>
            <a:off x="2427295" y="5611250"/>
            <a:ext cx="95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309060" y="3174535"/>
            <a:ext cx="1656000" cy="255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5" name="直線接點 54"/>
          <p:cNvCxnSpPr/>
          <p:nvPr/>
        </p:nvCxnSpPr>
        <p:spPr bwMode="auto">
          <a:xfrm>
            <a:off x="8666155" y="4391991"/>
            <a:ext cx="72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56" name="直線接點 55"/>
          <p:cNvCxnSpPr/>
          <p:nvPr/>
        </p:nvCxnSpPr>
        <p:spPr bwMode="auto">
          <a:xfrm>
            <a:off x="920940" y="5609888"/>
            <a:ext cx="1404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0" name="文本框 14"/>
          <p:cNvSpPr>
            <a:spLocks noChangeArrowheads="1"/>
          </p:cNvSpPr>
          <p:nvPr/>
        </p:nvSpPr>
        <p:spPr bwMode="auto">
          <a:xfrm>
            <a:off x="2414728" y="870054"/>
            <a:ext cx="933043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興趣</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、就業前景、薪水潛力，</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與</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來自</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a:lnSpc>
                <a:spcPts val="5000"/>
              </a:lnSpc>
            </a:pPr>
            <a:r>
              <a:rPr lang="zh-TW" altLang="en-US" sz="36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家庭</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成員</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的意見都是學生應該考慮的因素。</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1" name="直線接點 20"/>
          <p:cNvCxnSpPr/>
          <p:nvPr/>
        </p:nvCxnSpPr>
        <p:spPr bwMode="auto">
          <a:xfrm>
            <a:off x="3001475" y="1520547"/>
            <a:ext cx="637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266759" y="2143463"/>
            <a:ext cx="9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9400109" y="1510307"/>
            <a:ext cx="122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3001475" y="2142101"/>
            <a:ext cx="22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6623485" y="2140739"/>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6205231" y="2139377"/>
            <a:ext cx="39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7149739" y="2143708"/>
            <a:ext cx="31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10317059" y="2137734"/>
            <a:ext cx="936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2022853" y="3182051"/>
            <a:ext cx="882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317932" y="5621398"/>
            <a:ext cx="57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309060" y="4400866"/>
            <a:ext cx="824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61333927"/>
      </p:ext>
    </p:extLst>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疫</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情期間，運動時是否需要配戴</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口罩</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引起</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臺灣民眾熱烈的討論。</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107658607"/>
      </p:ext>
    </p:extLst>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1346" y="3428755"/>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3028619" y="1522941"/>
            <a:ext cx="1800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323545" y="1522941"/>
            <a:ext cx="507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3028619" y="2156155"/>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8"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疫情期間</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，運動時是否需要配戴</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口罩</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引起</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臺灣</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民眾</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之間</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熱烈</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的討論。</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0" name="直線接點 29"/>
          <p:cNvCxnSpPr/>
          <p:nvPr/>
        </p:nvCxnSpPr>
        <p:spPr bwMode="auto">
          <a:xfrm>
            <a:off x="3994539" y="2154793"/>
            <a:ext cx="295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995608" y="2157689"/>
            <a:ext cx="13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8401009" y="2157689"/>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2923314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26766"/>
            <a:ext cx="12182271" cy="6226503"/>
          </a:xfrm>
          <a:prstGeom prst="rect">
            <a:avLst/>
          </a:prstGeom>
        </p:spPr>
      </p:pic>
    </p:spTree>
    <p:extLst>
      <p:ext uri="{BB962C8B-B14F-4D97-AF65-F5344CB8AC3E}">
        <p14:creationId xmlns:p14="http://schemas.microsoft.com/office/powerpoint/2010/main" val="390791573"/>
      </p:ext>
    </p:extLst>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663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cxnSp>
        <p:nvCxnSpPr>
          <p:cNvPr id="22" name="直線接點 21"/>
          <p:cNvCxnSpPr/>
          <p:nvPr/>
        </p:nvCxnSpPr>
        <p:spPr bwMode="auto">
          <a:xfrm>
            <a:off x="3028619" y="1522941"/>
            <a:ext cx="1800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323545" y="1522941"/>
            <a:ext cx="507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3028619" y="2156155"/>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8"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疫情期間</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，運動時是否需要配戴</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口罩</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引起</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臺灣</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民眾</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之間</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熱烈</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的討論。</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0" name="直線接點 29"/>
          <p:cNvCxnSpPr/>
          <p:nvPr/>
        </p:nvCxnSpPr>
        <p:spPr bwMode="auto">
          <a:xfrm>
            <a:off x="3994539" y="2154793"/>
            <a:ext cx="295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995608" y="2157689"/>
            <a:ext cx="13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8401009" y="2157689"/>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4"/>
          <p:cNvSpPr>
            <a:spLocks noChangeArrowheads="1"/>
          </p:cNvSpPr>
          <p:nvPr/>
        </p:nvSpPr>
        <p:spPr bwMode="auto">
          <a:xfrm>
            <a:off x="513708" y="2539688"/>
            <a:ext cx="1151610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3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During the </a:t>
            </a:r>
            <a:r>
              <a:rPr lang="en-US" altLang="zh-TW" sz="38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epidemic/pandemic</a:t>
            </a:r>
            <a:r>
              <a:rPr lang="en-US" altLang="zh-TW" sz="3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whether people </a:t>
            </a:r>
            <a:r>
              <a:rPr lang="en-US" altLang="zh-TW" sz="38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should</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wear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mask</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while exercising or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not</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has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aroused </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32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heated discussion among Taiwanese people</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6" name="直線接點 25"/>
          <p:cNvCxnSpPr/>
          <p:nvPr/>
        </p:nvCxnSpPr>
        <p:spPr bwMode="auto">
          <a:xfrm>
            <a:off x="587210" y="3162814"/>
            <a:ext cx="637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7204616" y="3162814"/>
            <a:ext cx="460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87210" y="4355449"/>
            <a:ext cx="774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8422415" y="4355449"/>
            <a:ext cx="262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587210" y="5606963"/>
            <a:ext cx="187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2530336" y="5606963"/>
            <a:ext cx="219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4909545" y="5606963"/>
            <a:ext cx="536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12629757"/>
      </p:ext>
    </p:extLst>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663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cxnSp>
        <p:nvCxnSpPr>
          <p:cNvPr id="22" name="直線接點 21"/>
          <p:cNvCxnSpPr/>
          <p:nvPr/>
        </p:nvCxnSpPr>
        <p:spPr bwMode="auto">
          <a:xfrm>
            <a:off x="3028619" y="1522941"/>
            <a:ext cx="1800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323545" y="1522941"/>
            <a:ext cx="507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3028619" y="2156155"/>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8"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疫情期間</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，運動時是否需要配戴</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口罩</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引起</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臺灣</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民眾</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之間</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熱烈</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的討論。</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0" name="直線接點 29"/>
          <p:cNvCxnSpPr/>
          <p:nvPr/>
        </p:nvCxnSpPr>
        <p:spPr bwMode="auto">
          <a:xfrm>
            <a:off x="3994539" y="2154793"/>
            <a:ext cx="295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995608" y="2157689"/>
            <a:ext cx="13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8401009" y="2157689"/>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4"/>
          <p:cNvSpPr>
            <a:spLocks noChangeArrowheads="1"/>
          </p:cNvSpPr>
          <p:nvPr/>
        </p:nvSpPr>
        <p:spPr bwMode="auto">
          <a:xfrm>
            <a:off x="513708" y="2539688"/>
            <a:ext cx="1151610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3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During the </a:t>
            </a:r>
            <a:r>
              <a:rPr lang="en-US" altLang="zh-TW" sz="38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epidemic/pandemic</a:t>
            </a:r>
            <a:r>
              <a:rPr lang="en-US" altLang="zh-TW" sz="3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whether or </a:t>
            </a:r>
            <a:r>
              <a:rPr lang="en-US" altLang="zh-TW" sz="38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not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people</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must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wear a mask while working out</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has been</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32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discussed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intensely among people in Taiwan.</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(Adv.)          (</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6" name="直線接點 25"/>
          <p:cNvCxnSpPr/>
          <p:nvPr/>
        </p:nvCxnSpPr>
        <p:spPr bwMode="auto">
          <a:xfrm>
            <a:off x="587210" y="3162814"/>
            <a:ext cx="637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7204616" y="3162814"/>
            <a:ext cx="460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87210" y="4389005"/>
            <a:ext cx="799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8682474" y="4380616"/>
            <a:ext cx="190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4834044" y="5606963"/>
            <a:ext cx="536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609995" y="5605601"/>
            <a:ext cx="205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2758282" y="5604239"/>
            <a:ext cx="1908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70554282"/>
      </p:ext>
    </p:extLst>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6630"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cxnSp>
        <p:nvCxnSpPr>
          <p:cNvPr id="22" name="直線接點 21"/>
          <p:cNvCxnSpPr/>
          <p:nvPr/>
        </p:nvCxnSpPr>
        <p:spPr bwMode="auto">
          <a:xfrm>
            <a:off x="3028619" y="1522941"/>
            <a:ext cx="1800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323545" y="1522941"/>
            <a:ext cx="507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3028619" y="2156155"/>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8"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疫情期間</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，運動時是否需要配戴</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口罩</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引起</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臺灣</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民眾</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之間</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熱烈</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的討論。</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0" name="直線接點 29"/>
          <p:cNvCxnSpPr/>
          <p:nvPr/>
        </p:nvCxnSpPr>
        <p:spPr bwMode="auto">
          <a:xfrm>
            <a:off x="3994539" y="2154793"/>
            <a:ext cx="295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995608" y="2157689"/>
            <a:ext cx="13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8401009" y="2157689"/>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4"/>
          <p:cNvSpPr>
            <a:spLocks noChangeArrowheads="1"/>
          </p:cNvSpPr>
          <p:nvPr/>
        </p:nvSpPr>
        <p:spPr bwMode="auto">
          <a:xfrm>
            <a:off x="513708" y="2539688"/>
            <a:ext cx="1151610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3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During the </a:t>
            </a:r>
            <a:r>
              <a:rPr lang="en-US" altLang="zh-TW" sz="38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epidemic/pandemic</a:t>
            </a:r>
            <a:r>
              <a:rPr lang="en-US" altLang="zh-TW" sz="3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whether it’s necessary</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to wear a mask during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exercise has provoked</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CN" sz="32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lively discussion among the Taiwanese.</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6" name="直線接點 25"/>
          <p:cNvCxnSpPr/>
          <p:nvPr/>
        </p:nvCxnSpPr>
        <p:spPr bwMode="auto">
          <a:xfrm>
            <a:off x="587210" y="3162814"/>
            <a:ext cx="6372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7204616" y="3162814"/>
            <a:ext cx="460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87210" y="4355449"/>
            <a:ext cx="676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7449291" y="4355449"/>
            <a:ext cx="291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587210" y="5606963"/>
            <a:ext cx="158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2287055" y="5606963"/>
            <a:ext cx="219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4565596" y="5606963"/>
            <a:ext cx="471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8803802"/>
      </p:ext>
    </p:extLst>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92570"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專家</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指出，溼掉的口罩可能讓</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細菌</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隨著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水氣進入人體，增加感染的風險。</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33673177"/>
      </p:ext>
    </p:extLst>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分詞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7426856"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3" name="直線接點 22"/>
          <p:cNvCxnSpPr/>
          <p:nvPr/>
        </p:nvCxnSpPr>
        <p:spPr bwMode="auto">
          <a:xfrm>
            <a:off x="2756080" y="1505899"/>
            <a:ext cx="86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1"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專家指出</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溼</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掉的口罩可能讓</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細菌</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隨著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水氣進入人體，增加感染的風險。</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2" name="直線接點 31"/>
          <p:cNvCxnSpPr/>
          <p:nvPr/>
        </p:nvCxnSpPr>
        <p:spPr bwMode="auto">
          <a:xfrm>
            <a:off x="3698588" y="1512926"/>
            <a:ext cx="8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5342130" y="1512926"/>
            <a:ext cx="230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7646130" y="1512926"/>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9001015" y="1504537"/>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756080" y="2141064"/>
            <a:ext cx="176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4585487" y="2139702"/>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6854538" y="2132408"/>
            <a:ext cx="32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57439276"/>
      </p:ext>
    </p:extLst>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cxnSp>
        <p:nvCxnSpPr>
          <p:cNvPr id="23" name="直線接點 22"/>
          <p:cNvCxnSpPr/>
          <p:nvPr/>
        </p:nvCxnSpPr>
        <p:spPr bwMode="auto">
          <a:xfrm>
            <a:off x="2756080" y="1505899"/>
            <a:ext cx="86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1"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專家指出</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溼</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掉的口罩可能讓</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細菌</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隨著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水氣進入人體，增加感染的風險。</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2" name="直線接點 31"/>
          <p:cNvCxnSpPr/>
          <p:nvPr/>
        </p:nvCxnSpPr>
        <p:spPr bwMode="auto">
          <a:xfrm>
            <a:off x="3698588" y="1512926"/>
            <a:ext cx="8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5342130" y="1512926"/>
            <a:ext cx="230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7646130" y="1512926"/>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9001015" y="1504537"/>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756080" y="2141064"/>
            <a:ext cx="176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4585487" y="2139702"/>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6854538" y="2132408"/>
            <a:ext cx="32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4"/>
          <p:cNvSpPr>
            <a:spLocks noChangeArrowheads="1"/>
          </p:cNvSpPr>
          <p:nvPr/>
        </p:nvSpPr>
        <p:spPr bwMode="auto">
          <a:xfrm>
            <a:off x="83891" y="2539688"/>
            <a:ext cx="1197947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Experts point out that a wet mask may lead to</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38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bacteria entering into the human body through moisture,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分詞</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TW"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which increases our risk of becoming infected. </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199801" y="3179592"/>
            <a:ext cx="165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1971711" y="3179592"/>
            <a:ext cx="198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049515" y="3155988"/>
            <a:ext cx="252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4067621" y="3179592"/>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7646130" y="3155988"/>
            <a:ext cx="252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199801" y="4397596"/>
            <a:ext cx="165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1964043" y="4407347"/>
            <a:ext cx="608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8189362" y="4407347"/>
            <a:ext cx="3636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199801" y="5623988"/>
            <a:ext cx="982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11005129"/>
      </p:ext>
    </p:extLst>
  </p:cSld>
  <p:clrMapOvr>
    <a:masterClrMapping/>
  </p:clrMapOvr>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cxnSp>
        <p:nvCxnSpPr>
          <p:cNvPr id="23" name="直線接點 22"/>
          <p:cNvCxnSpPr/>
          <p:nvPr/>
        </p:nvCxnSpPr>
        <p:spPr bwMode="auto">
          <a:xfrm>
            <a:off x="2756080" y="1505899"/>
            <a:ext cx="86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1"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專家指出</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溼</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掉的口罩可能讓</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細菌</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隨著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水氣進入人體，增加感染的風險。</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2" name="直線接點 31"/>
          <p:cNvCxnSpPr/>
          <p:nvPr/>
        </p:nvCxnSpPr>
        <p:spPr bwMode="auto">
          <a:xfrm>
            <a:off x="3698588" y="1512926"/>
            <a:ext cx="8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5342130" y="1512926"/>
            <a:ext cx="230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7646130" y="1512926"/>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9001015" y="1504537"/>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756080" y="2141064"/>
            <a:ext cx="1764000" cy="1362"/>
          </a:xfrm>
          <a:prstGeom prst="line">
            <a:avLst/>
          </a:prstGeom>
          <a:ln w="28575">
            <a:solidFill>
              <a:srgbClr val="00B0F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4585487" y="2139702"/>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6854538" y="2132408"/>
            <a:ext cx="32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4"/>
          <p:cNvSpPr>
            <a:spLocks noChangeArrowheads="1"/>
          </p:cNvSpPr>
          <p:nvPr/>
        </p:nvSpPr>
        <p:spPr bwMode="auto">
          <a:xfrm>
            <a:off x="604009" y="2539688"/>
            <a:ext cx="1159358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Experts suggest / indicate that the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moisture</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from</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2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32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2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2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32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wet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mask may give bacteria a way to enter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our</a:t>
            </a:r>
          </a:p>
          <a:p>
            <a:r>
              <a:rPr lang="zh-TW" altLang="en-US"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bodies,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thereby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raising the risk of infection. </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分詞</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745086" y="3179592"/>
            <a:ext cx="165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2491829" y="3179592"/>
            <a:ext cx="374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7339712" y="3155988"/>
            <a:ext cx="273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6366207" y="3171203"/>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5275140" y="4397595"/>
            <a:ext cx="18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2297051" y="5623988"/>
            <a:ext cx="766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10163785" y="3165095"/>
            <a:ext cx="108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745086" y="4397595"/>
            <a:ext cx="237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3245217" y="4398623"/>
            <a:ext cx="194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5" name="直線接點 44"/>
          <p:cNvCxnSpPr/>
          <p:nvPr/>
        </p:nvCxnSpPr>
        <p:spPr bwMode="auto">
          <a:xfrm>
            <a:off x="7197063" y="4404760"/>
            <a:ext cx="399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6" name="直線接點 45"/>
          <p:cNvCxnSpPr/>
          <p:nvPr/>
        </p:nvCxnSpPr>
        <p:spPr bwMode="auto">
          <a:xfrm>
            <a:off x="745086" y="5623988"/>
            <a:ext cx="129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79838617"/>
      </p:ext>
    </p:extLst>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459119" y="870054"/>
            <a:ext cx="9072979"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旅遊</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時，拍攝迷人的風景和獨特的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建築物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可以</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帶給我樂趣和</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成就感。</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受詞補語 </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 (OC)</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7676823"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A16A7"/>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013548031"/>
      </p:ext>
    </p:extLst>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1736521" y="870054"/>
            <a:ext cx="9795577"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當</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旅遊</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時，拍攝迷人的風景和獨特的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建築物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可以</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使我高興</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和</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給我</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成就感。</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 (OC)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495677"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7777491"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A16A7"/>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2335495" y="1507912"/>
            <a:ext cx="684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3019495" y="1507912"/>
            <a:ext cx="97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3991495" y="1507912"/>
            <a:ext cx="46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4897618" y="1507912"/>
            <a:ext cx="644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5374693" y="2120933"/>
            <a:ext cx="43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3249896" y="2119571"/>
            <a:ext cx="57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310211" y="2123192"/>
            <a:ext cx="93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931587" y="2125192"/>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3825896" y="2121284"/>
            <a:ext cx="46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6435587" y="2124599"/>
            <a:ext cx="46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7037032" y="2125961"/>
            <a:ext cx="14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78248920"/>
      </p:ext>
    </p:extLst>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57269" y="-2657271"/>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1736521" y="870054"/>
            <a:ext cx="9795577"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當</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旅遊</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時，拍攝迷人的風景和獨特的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建築物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可以</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使我高興</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和</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給我</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成就感。</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2" name="直線接點 21"/>
          <p:cNvCxnSpPr/>
          <p:nvPr/>
        </p:nvCxnSpPr>
        <p:spPr bwMode="auto">
          <a:xfrm>
            <a:off x="2335495" y="1507912"/>
            <a:ext cx="684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3019495" y="1507912"/>
            <a:ext cx="97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3991495" y="1507912"/>
            <a:ext cx="46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4897618" y="1507912"/>
            <a:ext cx="644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5374693" y="2120933"/>
            <a:ext cx="43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3249896" y="2119571"/>
            <a:ext cx="57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310211" y="2123192"/>
            <a:ext cx="93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931587" y="2125192"/>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3825896" y="2121284"/>
            <a:ext cx="46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6435587" y="2124599"/>
            <a:ext cx="46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7037032" y="2125961"/>
            <a:ext cx="14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4" name="文本框 14"/>
          <p:cNvSpPr>
            <a:spLocks noChangeArrowheads="1"/>
          </p:cNvSpPr>
          <p:nvPr/>
        </p:nvSpPr>
        <p:spPr bwMode="auto">
          <a:xfrm>
            <a:off x="1526795" y="2539688"/>
            <a:ext cx="1038628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When traveling, taking pictures of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fascinating</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scenery</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and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unique structures delights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me</a:t>
            </a:r>
            <a:endPar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32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and gives me a sense of fulfillment.</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7" name="直線接點 16"/>
          <p:cNvCxnSpPr/>
          <p:nvPr/>
        </p:nvCxnSpPr>
        <p:spPr bwMode="auto">
          <a:xfrm>
            <a:off x="1674909" y="3213066"/>
            <a:ext cx="1296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3019495" y="3213066"/>
            <a:ext cx="201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246211" y="3213066"/>
            <a:ext cx="6336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1610211" y="4432514"/>
            <a:ext cx="655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8245627" y="4428428"/>
            <a:ext cx="172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10057043" y="4429790"/>
            <a:ext cx="68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1638909" y="5649239"/>
            <a:ext cx="79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540079" y="5649239"/>
            <a:ext cx="111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3756271" y="5650601"/>
            <a:ext cx="68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4527587" y="5649239"/>
            <a:ext cx="45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101632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6226503"/>
          </a:xfrm>
          <a:prstGeom prst="rect">
            <a:avLst/>
          </a:prstGeom>
        </p:spPr>
      </p:pic>
    </p:spTree>
    <p:extLst>
      <p:ext uri="{BB962C8B-B14F-4D97-AF65-F5344CB8AC3E}">
        <p14:creationId xmlns:p14="http://schemas.microsoft.com/office/powerpoint/2010/main" val="2282905371"/>
      </p:ext>
    </p:extLst>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57269" y="-2657271"/>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1736521" y="870054"/>
            <a:ext cx="9795577"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當</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旅遊</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時，拍攝迷人的風景和獨特的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建築物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可以</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使我高興</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和</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給我</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成就感。</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2" name="直線接點 21"/>
          <p:cNvCxnSpPr/>
          <p:nvPr/>
        </p:nvCxnSpPr>
        <p:spPr bwMode="auto">
          <a:xfrm>
            <a:off x="2335495" y="1507912"/>
            <a:ext cx="684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3019495" y="1507912"/>
            <a:ext cx="97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3991495" y="1507912"/>
            <a:ext cx="46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4897618" y="1507912"/>
            <a:ext cx="644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5374693" y="2120933"/>
            <a:ext cx="43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3249896" y="2119571"/>
            <a:ext cx="57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310211" y="2123192"/>
            <a:ext cx="93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931587" y="2125192"/>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3825896" y="2121284"/>
            <a:ext cx="46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6435587" y="2124599"/>
            <a:ext cx="46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7037032" y="2125961"/>
            <a:ext cx="14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4" name="文本框 14"/>
          <p:cNvSpPr>
            <a:spLocks noChangeArrowheads="1"/>
          </p:cNvSpPr>
          <p:nvPr/>
        </p:nvSpPr>
        <p:spPr bwMode="auto">
          <a:xfrm>
            <a:off x="2335495" y="2535602"/>
            <a:ext cx="932017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When I travel, photographing beautiful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landscapes and interesting buildings</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makes me happy and content.</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(OC</a:t>
            </a:r>
            <a:r>
              <a:rPr lang="en-US" altLang="zh-TW" sz="40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7" name="直線接點 16"/>
          <p:cNvCxnSpPr/>
          <p:nvPr/>
        </p:nvCxnSpPr>
        <p:spPr bwMode="auto">
          <a:xfrm>
            <a:off x="2471864" y="3213066"/>
            <a:ext cx="1296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4177177" y="3213066"/>
            <a:ext cx="129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690828" y="3213066"/>
            <a:ext cx="529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2423944" y="4432514"/>
            <a:ext cx="788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456189" y="5649239"/>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3924051" y="5650601"/>
            <a:ext cx="68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3817507" y="3213066"/>
            <a:ext cx="28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4733689" y="5647877"/>
            <a:ext cx="4068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8320854"/>
      </p:ext>
    </p:extLst>
  </p:cSld>
  <p:clrMapOvr>
    <a:masterClrMapping/>
  </p:clrMapOvr>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459119" y="870054"/>
            <a:ext cx="9072979"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此外</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，這些照片可以幫我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記錄</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en-US" altLang="zh-TW"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去過的地方和所認識的新朋友。</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受詞補語 </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 (OC)</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7676823"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A16A7"/>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144873243"/>
      </p:ext>
    </p:extLst>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459119" y="870054"/>
            <a:ext cx="9072979"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此外</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，這些照片可以幫我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記錄</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en-US" altLang="zh-TW"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去過的地方和所認識的新朋友。</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受詞補語 </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 (OC)</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655440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7676823"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A16A7"/>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3" name="直線接點 22"/>
          <p:cNvCxnSpPr/>
          <p:nvPr/>
        </p:nvCxnSpPr>
        <p:spPr bwMode="auto">
          <a:xfrm>
            <a:off x="3038194" y="1502038"/>
            <a:ext cx="900000" cy="1362"/>
          </a:xfrm>
          <a:prstGeom prst="line">
            <a:avLst/>
          </a:prstGeom>
          <a:ln w="28575">
            <a:solidFill>
              <a:srgbClr val="DA16A7"/>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387958" y="1502038"/>
            <a:ext cx="18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7121046" y="1500676"/>
            <a:ext cx="4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7605824" y="1500676"/>
            <a:ext cx="46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8131045" y="1500676"/>
            <a:ext cx="86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3038194" y="2134022"/>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847842" y="2129744"/>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757490" y="2128382"/>
            <a:ext cx="43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221046" y="2120954"/>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8044657" y="2124072"/>
            <a:ext cx="144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91394133"/>
      </p:ext>
    </p:extLst>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459119" y="870054"/>
            <a:ext cx="9072979"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此外</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，這些照片可以幫我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記錄</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en-US" altLang="zh-TW"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去過的地方和所認識的新朋友。</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a:off x="3038194" y="1502038"/>
            <a:ext cx="900000" cy="1362"/>
          </a:xfrm>
          <a:prstGeom prst="line">
            <a:avLst/>
          </a:prstGeom>
          <a:ln w="28575">
            <a:solidFill>
              <a:srgbClr val="DA16A7"/>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387958" y="1502038"/>
            <a:ext cx="18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7121046" y="1500676"/>
            <a:ext cx="4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7605824" y="1500676"/>
            <a:ext cx="46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8131045" y="1500676"/>
            <a:ext cx="86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3038194" y="2134022"/>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847842" y="2129744"/>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757490" y="2128382"/>
            <a:ext cx="43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221046" y="2120954"/>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8044657" y="2124072"/>
            <a:ext cx="144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3" name="文本框 14"/>
          <p:cNvSpPr>
            <a:spLocks noChangeArrowheads="1"/>
          </p:cNvSpPr>
          <p:nvPr/>
        </p:nvSpPr>
        <p:spPr bwMode="auto">
          <a:xfrm>
            <a:off x="1266739" y="2539688"/>
            <a:ext cx="1064634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 addition, these photographs help me</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a:t>
            </a:r>
            <a:r>
              <a:rPr lang="en-US" altLang="zh-TW" sz="40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keep a record of </a:t>
            </a:r>
            <a:r>
              <a:rPr lang="en-US" altLang="zh-TW" sz="4000" b="1" u="sng"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 places I have been to /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b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u="sng"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where I have been</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and new friends I have made.</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4" name="直線接點 33"/>
          <p:cNvCxnSpPr/>
          <p:nvPr/>
        </p:nvCxnSpPr>
        <p:spPr bwMode="auto">
          <a:xfrm>
            <a:off x="1370149" y="3207192"/>
            <a:ext cx="2412000" cy="1362"/>
          </a:xfrm>
          <a:prstGeom prst="line">
            <a:avLst/>
          </a:prstGeom>
          <a:ln w="28575">
            <a:solidFill>
              <a:srgbClr val="DA16A7"/>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4065905" y="3207192"/>
            <a:ext cx="392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8095045" y="3207192"/>
            <a:ext cx="93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9132397" y="3205830"/>
            <a:ext cx="75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1370149" y="4431152"/>
            <a:ext cx="352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4991842" y="4429790"/>
            <a:ext cx="212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7209535" y="4428428"/>
            <a:ext cx="3276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1370149" y="5653750"/>
            <a:ext cx="388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5396714" y="5652387"/>
            <a:ext cx="82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6327550" y="5649664"/>
            <a:ext cx="255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8986386" y="5648302"/>
            <a:ext cx="27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243493627"/>
      </p:ext>
    </p:extLst>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459119" y="870054"/>
            <a:ext cx="9072979"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a:t>
            </a: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此外</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，這些照片可以幫我</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記錄</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en-US" altLang="zh-TW"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去過的地方和所認識的新朋友。</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a:off x="3038194" y="1502038"/>
            <a:ext cx="900000" cy="1362"/>
          </a:xfrm>
          <a:prstGeom prst="line">
            <a:avLst/>
          </a:prstGeom>
          <a:ln w="28575">
            <a:solidFill>
              <a:srgbClr val="DA16A7"/>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387958" y="1502038"/>
            <a:ext cx="18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7121046" y="1500676"/>
            <a:ext cx="46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7605824" y="1500676"/>
            <a:ext cx="46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8131045" y="1500676"/>
            <a:ext cx="86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3038194" y="2134022"/>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847842" y="2129744"/>
            <a:ext cx="9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5757490" y="2128382"/>
            <a:ext cx="43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6221046" y="2120954"/>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8044657" y="2124072"/>
            <a:ext cx="144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3" name="文本框 14"/>
          <p:cNvSpPr>
            <a:spLocks noChangeArrowheads="1"/>
          </p:cNvSpPr>
          <p:nvPr/>
        </p:nvSpPr>
        <p:spPr bwMode="auto">
          <a:xfrm>
            <a:off x="2038527" y="2539688"/>
            <a:ext cx="966411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Furthermore, these pictures allow me</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a:t>
            </a:r>
            <a:r>
              <a:rPr lang="en-US" altLang="zh-TW" sz="4000" b="1" dirty="0" smtClean="0">
                <a:solidFill>
                  <a:srgbClr val="DA16A7"/>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to track </a:t>
            </a:r>
            <a:r>
              <a:rPr lang="en-US" altLang="zh-TW" sz="4000" b="1" u="sng"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 places I’ve visited / the regions</a:t>
            </a:r>
            <a:r>
              <a:rPr lang="en-US" altLang="zh-TW" sz="4000" b="1" u="sng"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b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u="sng"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I’ve been to</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and the friends I’ve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met.</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4" name="直線接點 33"/>
          <p:cNvCxnSpPr/>
          <p:nvPr/>
        </p:nvCxnSpPr>
        <p:spPr bwMode="auto">
          <a:xfrm>
            <a:off x="2158715" y="3207192"/>
            <a:ext cx="2844000" cy="1362"/>
          </a:xfrm>
          <a:prstGeom prst="line">
            <a:avLst/>
          </a:prstGeom>
          <a:ln w="28575">
            <a:solidFill>
              <a:srgbClr val="DA16A7"/>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5198420" y="3207192"/>
            <a:ext cx="302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8346715" y="3207192"/>
            <a:ext cx="111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9568625" y="3205830"/>
            <a:ext cx="75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2158715" y="4431152"/>
            <a:ext cx="1692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3968384" y="4429790"/>
            <a:ext cx="212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6211244" y="4428428"/>
            <a:ext cx="518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2116770" y="5653750"/>
            <a:ext cx="259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2" name="直線接點 41"/>
          <p:cNvCxnSpPr/>
          <p:nvPr/>
        </p:nvCxnSpPr>
        <p:spPr bwMode="auto">
          <a:xfrm>
            <a:off x="4826262" y="5652387"/>
            <a:ext cx="82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3" name="直線接點 42"/>
          <p:cNvCxnSpPr/>
          <p:nvPr/>
        </p:nvCxnSpPr>
        <p:spPr bwMode="auto">
          <a:xfrm>
            <a:off x="5782265" y="5649664"/>
            <a:ext cx="234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4" name="直線接點 43"/>
          <p:cNvCxnSpPr/>
          <p:nvPr/>
        </p:nvCxnSpPr>
        <p:spPr bwMode="auto">
          <a:xfrm>
            <a:off x="8155875" y="5648302"/>
            <a:ext cx="187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 name="矩形 1"/>
          <p:cNvSpPr/>
          <p:nvPr/>
        </p:nvSpPr>
        <p:spPr>
          <a:xfrm>
            <a:off x="5862603" y="3244334"/>
            <a:ext cx="466794" cy="369332"/>
          </a:xfrm>
          <a:prstGeom prst="rect">
            <a:avLst/>
          </a:prstGeom>
        </p:spPr>
        <p:txBody>
          <a:bodyPr wrap="none">
            <a:spAutoFit/>
          </a:bodyPr>
          <a:lstStyle/>
          <a:p>
            <a:r>
              <a:rPr lang="en-US" altLang="zh-CN"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endParaRPr lang="zh-TW" altLang="en-US" dirty="0"/>
          </a:p>
        </p:txBody>
      </p:sp>
    </p:spTree>
    <p:extLst>
      <p:ext uri="{BB962C8B-B14F-4D97-AF65-F5344CB8AC3E}">
        <p14:creationId xmlns:p14="http://schemas.microsoft.com/office/powerpoint/2010/main" val="448574311"/>
      </p:ext>
    </p:extLst>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隨著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科技進步，越來越多汽車</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製造商</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投資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電動汽車的生產</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分詞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7426856"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4253972514"/>
      </p:ext>
    </p:extLst>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隨著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科技進步，越來越多汽車</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製造商</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正</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投資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電動汽車的生產</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分詞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7426856"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2727802" y="1494803"/>
            <a:ext cx="27720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921692" y="1493441"/>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7785503" y="1493649"/>
            <a:ext cx="230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2727802" y="2120914"/>
            <a:ext cx="165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4398079" y="2121001"/>
            <a:ext cx="226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6694484" y="2126579"/>
            <a:ext cx="100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45673007"/>
      </p:ext>
    </p:extLst>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隨著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科技進步，越來越多汽車</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製造商</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正</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投資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電動汽車的生產</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2" name="直線接點 21"/>
          <p:cNvCxnSpPr/>
          <p:nvPr/>
        </p:nvCxnSpPr>
        <p:spPr bwMode="auto">
          <a:xfrm>
            <a:off x="2727802" y="1494803"/>
            <a:ext cx="27720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921692" y="1493441"/>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7785503" y="1493649"/>
            <a:ext cx="230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2727802" y="2120914"/>
            <a:ext cx="165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4398079" y="2121001"/>
            <a:ext cx="226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6694484" y="2126579"/>
            <a:ext cx="100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4"/>
          <p:cNvSpPr>
            <a:spLocks noChangeArrowheads="1"/>
          </p:cNvSpPr>
          <p:nvPr/>
        </p:nvSpPr>
        <p:spPr bwMode="auto">
          <a:xfrm>
            <a:off x="921687" y="2539688"/>
            <a:ext cx="1064634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With technological progress, more and more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a:t>
            </a:r>
            <a:r>
              <a:rPr lang="en-US" altLang="zh-TW" sz="40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car </a:t>
            </a:r>
            <a:r>
              <a:rPr lang="en-US" altLang="zh-TW" sz="4000" b="1" u="sng"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makers/manufacturers</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are investing (money</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32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b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 the production of electric vehicles.</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7" name="直線接點 26"/>
          <p:cNvCxnSpPr/>
          <p:nvPr/>
        </p:nvCxnSpPr>
        <p:spPr bwMode="auto">
          <a:xfrm>
            <a:off x="1068655" y="3217211"/>
            <a:ext cx="59760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7275097" y="3215849"/>
            <a:ext cx="338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1036781" y="4432381"/>
            <a:ext cx="576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6874484" y="4432381"/>
            <a:ext cx="291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1002277" y="5670388"/>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4870569" y="5668163"/>
            <a:ext cx="403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1578944" y="5670084"/>
            <a:ext cx="32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48652540"/>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隨著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科技進步，越來越多汽車</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製造商</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正</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投資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電動汽車的生產</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2" name="直線接點 21"/>
          <p:cNvCxnSpPr/>
          <p:nvPr/>
        </p:nvCxnSpPr>
        <p:spPr bwMode="auto">
          <a:xfrm>
            <a:off x="2727802" y="1494803"/>
            <a:ext cx="27720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5921692" y="1493441"/>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7785503" y="1493649"/>
            <a:ext cx="230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2727802" y="2120914"/>
            <a:ext cx="165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4398079" y="2121001"/>
            <a:ext cx="226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6694484" y="2126579"/>
            <a:ext cx="100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4"/>
          <p:cNvSpPr>
            <a:spLocks noChangeArrowheads="1"/>
          </p:cNvSpPr>
          <p:nvPr/>
        </p:nvSpPr>
        <p:spPr bwMode="auto">
          <a:xfrm>
            <a:off x="939567" y="2539688"/>
            <a:ext cx="111825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With technological advancements, a growing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a:t>
            </a:r>
            <a:r>
              <a:rPr lang="en-US" altLang="zh-TW" sz="40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number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of automobile manufacturers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are</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investing</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funds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 the production of electric cars.</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7" name="直線接點 26"/>
          <p:cNvCxnSpPr/>
          <p:nvPr/>
        </p:nvCxnSpPr>
        <p:spPr bwMode="auto">
          <a:xfrm>
            <a:off x="1068655" y="3217211"/>
            <a:ext cx="72720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8583781" y="3215849"/>
            <a:ext cx="212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3427646" y="4432381"/>
            <a:ext cx="576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9290516" y="4432381"/>
            <a:ext cx="75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1002277" y="5670388"/>
            <a:ext cx="212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8444283" y="5668163"/>
            <a:ext cx="32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5169436" y="5670084"/>
            <a:ext cx="32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1068655" y="4440141"/>
            <a:ext cx="226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3218378" y="5673410"/>
            <a:ext cx="122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4530003" y="5674772"/>
            <a:ext cx="50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23298282"/>
      </p:ext>
    </p:extLst>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隨著</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科技進步，越來越多汽車</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製造商</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正</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投資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電動汽車的生產</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3" name="直線接點 22"/>
          <p:cNvCxnSpPr/>
          <p:nvPr/>
        </p:nvCxnSpPr>
        <p:spPr bwMode="auto">
          <a:xfrm>
            <a:off x="5921692" y="1493441"/>
            <a:ext cx="180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7785503" y="1493649"/>
            <a:ext cx="230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2727802" y="2120914"/>
            <a:ext cx="165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4398079" y="2121001"/>
            <a:ext cx="226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6694484" y="2126579"/>
            <a:ext cx="100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5" name="文本框 14"/>
          <p:cNvSpPr>
            <a:spLocks noChangeArrowheads="1"/>
          </p:cNvSpPr>
          <p:nvPr/>
        </p:nvSpPr>
        <p:spPr bwMode="auto">
          <a:xfrm>
            <a:off x="1048624" y="2539688"/>
            <a:ext cx="1074987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As technology advances, an increasing number</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of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auto companies are making investments in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en-US" altLang="zh-TW" sz="4000" b="1" dirty="0" smtClean="0">
                <a:solidFill>
                  <a:schemeClr val="accent5"/>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electric </a:t>
            </a:r>
            <a:r>
              <a:rPr lang="en-US" altLang="zh-TW" sz="4000" b="1" u="sng"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car/vehicle</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production</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0" name="直線接點 29"/>
          <p:cNvCxnSpPr/>
          <p:nvPr/>
        </p:nvCxnSpPr>
        <p:spPr bwMode="auto">
          <a:xfrm>
            <a:off x="6478142" y="3215849"/>
            <a:ext cx="4788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1649178" y="4432381"/>
            <a:ext cx="342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5137961" y="4432381"/>
            <a:ext cx="255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flipV="1">
            <a:off x="1122655" y="5629013"/>
            <a:ext cx="6653939" cy="26698"/>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1068655" y="4440141"/>
            <a:ext cx="540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7761436" y="4431752"/>
            <a:ext cx="316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1068655" y="3215849"/>
            <a:ext cx="648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2688655" y="1492079"/>
            <a:ext cx="9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1781351" y="3215849"/>
            <a:ext cx="241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3630600" y="1492079"/>
            <a:ext cx="9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4278003" y="3214487"/>
            <a:ext cx="201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4554128" y="1489374"/>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82640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26767"/>
            <a:ext cx="12192001" cy="6230136"/>
          </a:xfrm>
          <a:prstGeom prst="rect">
            <a:avLst/>
          </a:prstGeom>
        </p:spPr>
      </p:pic>
    </p:spTree>
    <p:extLst>
      <p:ext uri="{BB962C8B-B14F-4D97-AF65-F5344CB8AC3E}">
        <p14:creationId xmlns:p14="http://schemas.microsoft.com/office/powerpoint/2010/main" val="14388520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2270" cy="6231233"/>
          </a:xfrm>
          <a:prstGeom prst="rect">
            <a:avLst/>
          </a:prstGeom>
        </p:spPr>
      </p:pic>
    </p:spTree>
    <p:extLst>
      <p:ext uri="{BB962C8B-B14F-4D97-AF65-F5344CB8AC3E}">
        <p14:creationId xmlns:p14="http://schemas.microsoft.com/office/powerpoint/2010/main" val="2021335720"/>
      </p:ext>
    </p:extLst>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92570" cy="13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種轉變不僅對環境有利</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en-US" altLang="zh-TW"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還</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能促進綠色能源的發展與應用。。</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分詞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7426856"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153016192"/>
      </p:ext>
    </p:extLst>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種轉變</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不僅</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有利於</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環境，</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en-US" altLang="zh-TW"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還</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能促進綠色能源的發展與應用</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分詞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7426856"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2766533" y="1492079"/>
            <a:ext cx="18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4604545" y="1490717"/>
            <a:ext cx="9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2766533" y="2129136"/>
            <a:ext cx="864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5525695" y="1490717"/>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6878845" y="1489355"/>
            <a:ext cx="9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3648705" y="2129136"/>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879676" y="2129136"/>
            <a:ext cx="23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548705" y="2127774"/>
            <a:ext cx="23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4655950"/>
      </p:ext>
    </p:extLst>
  </p:cSld>
  <p:clrMapOvr>
    <a:masterClrMapping/>
  </p:clrMapOvr>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種轉變</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不僅</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有利於</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環境，</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en-US" altLang="zh-TW"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還</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能促進綠色能源的發展與應用</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2" name="直線接點 21"/>
          <p:cNvCxnSpPr/>
          <p:nvPr/>
        </p:nvCxnSpPr>
        <p:spPr bwMode="auto">
          <a:xfrm>
            <a:off x="2766533" y="1492079"/>
            <a:ext cx="18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4604545" y="1490717"/>
            <a:ext cx="9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2766533" y="2129136"/>
            <a:ext cx="864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5525695" y="1490717"/>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6878845" y="1489355"/>
            <a:ext cx="9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3648705" y="2129136"/>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879676" y="2129136"/>
            <a:ext cx="23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548705" y="2127774"/>
            <a:ext cx="23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0" name="文本框 14"/>
          <p:cNvSpPr>
            <a:spLocks noChangeArrowheads="1"/>
          </p:cNvSpPr>
          <p:nvPr/>
        </p:nvSpPr>
        <p:spPr bwMode="auto">
          <a:xfrm>
            <a:off x="921687" y="2539688"/>
            <a:ext cx="1064634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This change not only benefits the environment</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but also promotes the growth and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utilization</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zh-TW" altLang="en-US"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of green energy.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1" name="直線接點 30"/>
          <p:cNvCxnSpPr/>
          <p:nvPr/>
        </p:nvCxnSpPr>
        <p:spPr bwMode="auto">
          <a:xfrm>
            <a:off x="1031409" y="3196442"/>
            <a:ext cx="2592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3733131" y="3195080"/>
            <a:ext cx="18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5644183" y="3195080"/>
            <a:ext cx="172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7467117" y="3193718"/>
            <a:ext cx="356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1031409" y="4419873"/>
            <a:ext cx="1692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866960" y="4419873"/>
            <a:ext cx="205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5050621" y="4418511"/>
            <a:ext cx="561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1031409" y="5637584"/>
            <a:ext cx="331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583593523"/>
      </p:ext>
    </p:extLst>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9257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2.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這</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種轉變</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不僅</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有利於</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環境，</a:t>
            </a:r>
            <a:endPar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a:lnSpc>
                <a:spcPts val="5000"/>
              </a:lnSpc>
            </a:pPr>
            <a:r>
              <a:rPr lang="en-US" altLang="zh-TW"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還</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能促進綠色能源的發展與應用</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2" name="直線接點 21"/>
          <p:cNvCxnSpPr/>
          <p:nvPr/>
        </p:nvCxnSpPr>
        <p:spPr bwMode="auto">
          <a:xfrm>
            <a:off x="2766533" y="1492079"/>
            <a:ext cx="1800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4604545" y="1490717"/>
            <a:ext cx="9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2766533" y="2129136"/>
            <a:ext cx="864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5525695" y="1490717"/>
            <a:ext cx="13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6878845" y="1489355"/>
            <a:ext cx="9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3648705" y="2129136"/>
            <a:ext cx="9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6879676" y="2129136"/>
            <a:ext cx="230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548705" y="2127774"/>
            <a:ext cx="23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0" name="文本框 14"/>
          <p:cNvSpPr>
            <a:spLocks noChangeArrowheads="1"/>
          </p:cNvSpPr>
          <p:nvPr/>
        </p:nvSpPr>
        <p:spPr bwMode="auto">
          <a:xfrm>
            <a:off x="503340" y="2539688"/>
            <a:ext cx="1131674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Not only is this shift beneficial to the environment,</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but it (also) facilitates the development and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4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4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a:t>
            </a:r>
            <a:r>
              <a:rPr lang="en-US" altLang="zh-TW" sz="24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                              </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application of green energy.</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1" name="直線接點 30"/>
          <p:cNvCxnSpPr/>
          <p:nvPr/>
        </p:nvCxnSpPr>
        <p:spPr bwMode="auto">
          <a:xfrm>
            <a:off x="3044769" y="3196442"/>
            <a:ext cx="1908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595645" y="3195080"/>
            <a:ext cx="1800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2439585" y="3195080"/>
            <a:ext cx="54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7794288" y="3193718"/>
            <a:ext cx="356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578403" y="4419873"/>
            <a:ext cx="7560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3202520" y="4419873"/>
            <a:ext cx="2088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5369403" y="4418511"/>
            <a:ext cx="460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8" name="直線接點 37"/>
          <p:cNvCxnSpPr/>
          <p:nvPr/>
        </p:nvCxnSpPr>
        <p:spPr bwMode="auto">
          <a:xfrm>
            <a:off x="3153826" y="5637584"/>
            <a:ext cx="331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9" name="直線接點 38"/>
          <p:cNvCxnSpPr/>
          <p:nvPr/>
        </p:nvCxnSpPr>
        <p:spPr bwMode="auto">
          <a:xfrm>
            <a:off x="5017953" y="3193718"/>
            <a:ext cx="2700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bwMode="auto">
          <a:xfrm>
            <a:off x="1351181" y="4418511"/>
            <a:ext cx="504000" cy="0"/>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41" name="直線接點 40"/>
          <p:cNvCxnSpPr/>
          <p:nvPr/>
        </p:nvCxnSpPr>
        <p:spPr bwMode="auto">
          <a:xfrm>
            <a:off x="503340" y="5633553"/>
            <a:ext cx="252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69162937"/>
      </p:ext>
    </p:extLst>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5144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科技</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的快速進展可能會</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較</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資深的員工焦慮。</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分詞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7426856"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4066812540"/>
      </p:ext>
    </p:extLst>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5144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在</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方面</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快速進展可能會</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較</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資深的員工焦慮。</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分詞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受詞補語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 :</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7477190"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7651656"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2739753" y="1519148"/>
            <a:ext cx="331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6071798" y="1517246"/>
            <a:ext cx="1908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7991454" y="1517246"/>
            <a:ext cx="18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2739753" y="2116987"/>
            <a:ext cx="27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5483750" y="2105939"/>
            <a:ext cx="936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82429689"/>
      </p:ext>
    </p:extLst>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5144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在</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方面</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快速進展可能會</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較</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資深的員工焦慮。</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2" name="直線接點 21"/>
          <p:cNvCxnSpPr/>
          <p:nvPr/>
        </p:nvCxnSpPr>
        <p:spPr bwMode="auto">
          <a:xfrm>
            <a:off x="2739753" y="1519148"/>
            <a:ext cx="331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6071798" y="1517246"/>
            <a:ext cx="1908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7991454" y="1517246"/>
            <a:ext cx="18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2739753" y="2116987"/>
            <a:ext cx="27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5483750" y="2105939"/>
            <a:ext cx="936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4"/>
          <p:cNvSpPr>
            <a:spLocks noChangeArrowheads="1"/>
          </p:cNvSpPr>
          <p:nvPr/>
        </p:nvSpPr>
        <p:spPr bwMode="auto">
          <a:xfrm>
            <a:off x="2504188" y="2539688"/>
            <a:ext cx="9081083"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Fast advances in technology can make</a:t>
            </a:r>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senior workers anxious.</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         </a:t>
            </a:r>
            <a:r>
              <a:rPr lang="en-US" altLang="zh-TW" sz="40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(OC)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2592480" y="3205149"/>
            <a:ext cx="3024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5704772" y="3212413"/>
            <a:ext cx="295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8745064" y="3205149"/>
            <a:ext cx="216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2592480" y="4410457"/>
            <a:ext cx="324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5920772" y="4410457"/>
            <a:ext cx="1692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28152739"/>
      </p:ext>
    </p:extLst>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5144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在</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科技</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方面</a:t>
            </a:r>
            <a:r>
              <a:rPr lang="en-US" altLang="zh-TW" sz="36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的</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快速進展可能會</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使</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較</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資深的員工焦慮。</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2" name="直線接點 21"/>
          <p:cNvCxnSpPr/>
          <p:nvPr/>
        </p:nvCxnSpPr>
        <p:spPr bwMode="auto">
          <a:xfrm>
            <a:off x="2739753" y="1519148"/>
            <a:ext cx="331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6071798" y="1517246"/>
            <a:ext cx="1908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7991454" y="1517246"/>
            <a:ext cx="18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2739753" y="2116987"/>
            <a:ext cx="27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5483750" y="2105939"/>
            <a:ext cx="9360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27" name="文本框 14"/>
          <p:cNvSpPr>
            <a:spLocks noChangeArrowheads="1"/>
          </p:cNvSpPr>
          <p:nvPr/>
        </p:nvSpPr>
        <p:spPr bwMode="auto">
          <a:xfrm>
            <a:off x="1862356" y="2539688"/>
            <a:ext cx="972291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Rapid technological advances are likely to</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induce anxiety among senior workers.</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40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N )    </a:t>
            </a:r>
            <a: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8" name="直線接點 27"/>
          <p:cNvCxnSpPr/>
          <p:nvPr/>
        </p:nvCxnSpPr>
        <p:spPr bwMode="auto">
          <a:xfrm>
            <a:off x="1971694" y="3205149"/>
            <a:ext cx="6372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0" name="直線接點 29"/>
          <p:cNvCxnSpPr/>
          <p:nvPr/>
        </p:nvCxnSpPr>
        <p:spPr bwMode="auto">
          <a:xfrm>
            <a:off x="8468227" y="3205149"/>
            <a:ext cx="259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1" name="直線接點 30"/>
          <p:cNvCxnSpPr/>
          <p:nvPr/>
        </p:nvCxnSpPr>
        <p:spPr bwMode="auto">
          <a:xfrm>
            <a:off x="3532048" y="4410457"/>
            <a:ext cx="158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1971694" y="4410457"/>
            <a:ext cx="147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5200402" y="4410457"/>
            <a:ext cx="48960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39922537"/>
      </p:ext>
    </p:extLst>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5144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他們</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害怕擁有更多科技技能的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年輕人</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會取代他們。</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分詞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7426856"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126714384"/>
      </p:ext>
    </p:extLst>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pic>
        <p:nvPicPr>
          <p:cNvPr id="6" name="图片 5" descr="图片包含 餐桌, 室内, 鲜花, 就坐&#10;&#10;已生成高可信度的说明">
            <a:extLst>
              <a:ext uri="{FF2B5EF4-FFF2-40B4-BE49-F238E27FC236}">
                <a16:creationId xmlns:a16="http://schemas.microsoft.com/office/drawing/2014/main" id="{21802201-BD51-461A-AD32-1FAC5FFCBB4B}"/>
              </a:ext>
            </a:extLst>
          </p:cNvPr>
          <p:cNvPicPr>
            <a:picLocks noChangeAspect="1"/>
          </p:cNvPicPr>
          <p:nvPr/>
        </p:nvPicPr>
        <p:blipFill rotWithShape="1">
          <a:blip r:embed="rId4">
            <a:extLst>
              <a:ext uri="{28A0092B-C50C-407E-A947-70E740481C1C}">
                <a14:useLocalDpi xmlns:a14="http://schemas.microsoft.com/office/drawing/2010/main" val="0"/>
              </a:ext>
            </a:extLst>
          </a:blip>
          <a:srcRect t="9156" b="18313"/>
          <a:stretch/>
        </p:blipFill>
        <p:spPr>
          <a:xfrm>
            <a:off x="7454627" y="3429000"/>
            <a:ext cx="4727643" cy="3429000"/>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5144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他們害怕擁有</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更多科技技能的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年輕人</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會取代</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他們。</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grpSp>
        <p:nvGrpSpPr>
          <p:cNvPr id="10" name="群組 9"/>
          <p:cNvGrpSpPr/>
          <p:nvPr/>
        </p:nvGrpSpPr>
        <p:grpSpPr>
          <a:xfrm>
            <a:off x="3278861" y="2386753"/>
            <a:ext cx="6689248" cy="3970318"/>
            <a:chOff x="3278861" y="2386753"/>
            <a:chExt cx="6689248" cy="3970318"/>
          </a:xfrm>
        </p:grpSpPr>
        <p:grpSp>
          <p:nvGrpSpPr>
            <p:cNvPr id="11" name="群組 10"/>
            <p:cNvGrpSpPr/>
            <p:nvPr/>
          </p:nvGrpSpPr>
          <p:grpSpPr>
            <a:xfrm>
              <a:off x="3278861" y="2386753"/>
              <a:ext cx="6689248" cy="3970318"/>
              <a:chOff x="3244361" y="2590742"/>
              <a:chExt cx="6689248" cy="3970318"/>
            </a:xfrm>
          </p:grpSpPr>
          <p:cxnSp>
            <p:nvCxnSpPr>
              <p:cNvPr id="13" name="直線接點 12"/>
              <p:cNvCxnSpPr/>
              <p:nvPr/>
            </p:nvCxnSpPr>
            <p:spPr bwMode="auto">
              <a:xfrm>
                <a:off x="4946205" y="2959380"/>
                <a:ext cx="614100" cy="136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14" name="文本框 14"/>
              <p:cNvSpPr>
                <a:spLocks noChangeArrowheads="1"/>
              </p:cNvSpPr>
              <p:nvPr/>
            </p:nvSpPr>
            <p:spPr bwMode="auto">
              <a:xfrm>
                <a:off x="3244361" y="2590742"/>
                <a:ext cx="66892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動詞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a:t>
                </a:r>
                <a:r>
                  <a:rPr lang="zh-TW" altLang="en-US"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受</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詞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zh-TW" altLang="en-US"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Adj. / </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a:t>
                </a:r>
                <a:r>
                  <a:rPr lang="zh-TW" altLang="en-US"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分詞 </a:t>
                </a:r>
                <a:r>
                  <a:rPr lang="en-US" altLang="zh-TW"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主詞補語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SC) </a:t>
                </a:r>
                <a:r>
                  <a:rPr lang="zh-TW" altLang="en-US"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7030A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時間副詞  </a:t>
                </a:r>
                <a:r>
                  <a:rPr lang="en-US" altLang="zh-TW" sz="2800" b="1" dirty="0" smtClean="0">
                    <a:solidFill>
                      <a:srgbClr val="EF5B2D"/>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p>
              <a:p>
                <a:pPr eaLnBrk="1" hangingPunct="1"/>
                <a:r>
                  <a:rPr lang="zh-TW" altLang="en-US" sz="2800" b="1" dirty="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地方</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smtClean="0">
                  <a:solidFill>
                    <a:srgbClr val="00206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pPr eaLnBrk="1" hangingPunct="1"/>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副詞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介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N </a:t>
                </a:r>
                <a:r>
                  <a:rPr lang="en-US" altLang="zh-TW" sz="2800" b="1" dirty="0" smtClean="0">
                    <a:solidFill>
                      <a:srgbClr val="D54FC8"/>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2800" b="1" dirty="0" smtClean="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2800" b="1" dirty="0">
                  <a:solidFill>
                    <a:srgbClr val="00B0F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連接詞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conj.) </a:t>
                </a:r>
                <a:r>
                  <a:rPr lang="zh-TW" altLang="en-US"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28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zh-CN" altLang="en-US" sz="2800" b="1" dirty="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15" name="直線接點 14"/>
              <p:cNvCxnSpPr/>
              <p:nvPr/>
            </p:nvCxnSpPr>
            <p:spPr bwMode="auto">
              <a:xfrm>
                <a:off x="4946205" y="3390961"/>
                <a:ext cx="6141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6" name="直線接點 15"/>
              <p:cNvCxnSpPr/>
              <p:nvPr/>
            </p:nvCxnSpPr>
            <p:spPr bwMode="auto">
              <a:xfrm>
                <a:off x="4950791" y="3816957"/>
                <a:ext cx="6141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7" name="直線接點 16"/>
              <p:cNvCxnSpPr/>
              <p:nvPr/>
            </p:nvCxnSpPr>
            <p:spPr bwMode="auto">
              <a:xfrm>
                <a:off x="7426856" y="4255214"/>
                <a:ext cx="6141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8" name="直線接點 17"/>
              <p:cNvCxnSpPr/>
              <p:nvPr/>
            </p:nvCxnSpPr>
            <p:spPr bwMode="auto">
              <a:xfrm>
                <a:off x="5940300" y="4703403"/>
                <a:ext cx="614100" cy="1362"/>
              </a:xfrm>
              <a:prstGeom prst="line">
                <a:avLst/>
              </a:prstGeom>
              <a:ln w="28575">
                <a:solidFill>
                  <a:srgbClr val="7030A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19" name="直線接點 18"/>
              <p:cNvCxnSpPr/>
              <p:nvPr/>
            </p:nvCxnSpPr>
            <p:spPr bwMode="auto">
              <a:xfrm>
                <a:off x="5189765" y="5115862"/>
                <a:ext cx="614100" cy="1362"/>
              </a:xfrm>
              <a:prstGeom prst="line">
                <a:avLst/>
              </a:prstGeom>
              <a:ln w="28575">
                <a:solidFill>
                  <a:srgbClr val="EF5B2D"/>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0" name="直線接點 19"/>
              <p:cNvCxnSpPr/>
              <p:nvPr/>
            </p:nvCxnSpPr>
            <p:spPr bwMode="auto">
              <a:xfrm>
                <a:off x="5628050" y="5975779"/>
                <a:ext cx="614100" cy="1362"/>
              </a:xfrm>
              <a:prstGeom prst="line">
                <a:avLst/>
              </a:prstGeom>
              <a:ln w="28575">
                <a:solidFill>
                  <a:srgbClr val="D54FC8"/>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1" name="直線接點 20"/>
              <p:cNvCxnSpPr/>
              <p:nvPr/>
            </p:nvCxnSpPr>
            <p:spPr bwMode="auto">
              <a:xfrm>
                <a:off x="5184145" y="5541858"/>
                <a:ext cx="614100" cy="1362"/>
              </a:xfrm>
              <a:prstGeom prst="line">
                <a:avLst/>
              </a:prstGeom>
              <a:ln w="28575">
                <a:solidFill>
                  <a:srgbClr val="00206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12" name="直線接點 11"/>
            <p:cNvCxnSpPr/>
            <p:nvPr/>
          </p:nvCxnSpPr>
          <p:spPr bwMode="auto">
            <a:xfrm>
              <a:off x="5891029" y="6204349"/>
              <a:ext cx="614100" cy="1362"/>
            </a:xfrm>
            <a:prstGeom prst="line">
              <a:avLst/>
            </a:prstGeom>
            <a:ln w="28575">
              <a:solidFill>
                <a:srgbClr val="827022"/>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grpSp>
      <p:cxnSp>
        <p:nvCxnSpPr>
          <p:cNvPr id="22" name="直線接點 21"/>
          <p:cNvCxnSpPr/>
          <p:nvPr/>
        </p:nvCxnSpPr>
        <p:spPr bwMode="auto">
          <a:xfrm>
            <a:off x="2741365" y="1517246"/>
            <a:ext cx="900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3658143" y="1517246"/>
            <a:ext cx="8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571275" y="1601237"/>
            <a:ext cx="550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2767791" y="2235038"/>
            <a:ext cx="27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4589255" y="1519148"/>
            <a:ext cx="41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8719527" y="1517246"/>
            <a:ext cx="1368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2741365" y="2143408"/>
            <a:ext cx="18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604545" y="2146656"/>
            <a:ext cx="86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305593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6"/>
            <a:ext cx="12182270" cy="4473739"/>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50171"/>
            <a:ext cx="12192000" cy="1807829"/>
          </a:xfrm>
          <a:prstGeom prst="rect">
            <a:avLst/>
          </a:prstGeom>
        </p:spPr>
      </p:pic>
    </p:spTree>
    <p:extLst>
      <p:ext uri="{BB962C8B-B14F-4D97-AF65-F5344CB8AC3E}">
        <p14:creationId xmlns:p14="http://schemas.microsoft.com/office/powerpoint/2010/main" val="887375508"/>
      </p:ext>
    </p:extLst>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5144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他們害怕擁有</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更多科技技能的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年輕人</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會取代</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他們。</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2" name="直線接點 21"/>
          <p:cNvCxnSpPr/>
          <p:nvPr/>
        </p:nvCxnSpPr>
        <p:spPr bwMode="auto">
          <a:xfrm>
            <a:off x="2741365" y="1517246"/>
            <a:ext cx="900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3658143" y="1517246"/>
            <a:ext cx="8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571275" y="1601237"/>
            <a:ext cx="550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2767791" y="2235038"/>
            <a:ext cx="27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4589255" y="1519148"/>
            <a:ext cx="41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8719527" y="1517246"/>
            <a:ext cx="1368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2741365" y="2143408"/>
            <a:ext cx="18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604545" y="2146656"/>
            <a:ext cx="86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0" name="文本框 14"/>
          <p:cNvSpPr>
            <a:spLocks noChangeArrowheads="1"/>
          </p:cNvSpPr>
          <p:nvPr/>
        </p:nvSpPr>
        <p:spPr bwMode="auto">
          <a:xfrm>
            <a:off x="2544791" y="2539688"/>
            <a:ext cx="902323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They are afraid (that) young people</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who have more technological skills</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will replace them.</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endPar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1" name="直線接點 30"/>
          <p:cNvCxnSpPr/>
          <p:nvPr/>
        </p:nvCxnSpPr>
        <p:spPr bwMode="auto">
          <a:xfrm>
            <a:off x="2669478" y="3231027"/>
            <a:ext cx="1044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3799738" y="3238291"/>
            <a:ext cx="223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6117998" y="3231027"/>
            <a:ext cx="126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7454263" y="3231729"/>
            <a:ext cx="2916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2669478" y="4431152"/>
            <a:ext cx="745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669478" y="5665781"/>
            <a:ext cx="248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5180806" y="5665781"/>
            <a:ext cx="118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41514114"/>
      </p:ext>
    </p:extLst>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448515" y="-2657270"/>
            <a:ext cx="6858001" cy="12172539"/>
          </a:xfrm>
          <a:prstGeom prst="rect">
            <a:avLst/>
          </a:prstGeom>
        </p:spPr>
      </p:pic>
      <p:sp>
        <p:nvSpPr>
          <p:cNvPr id="7" name="矩形 6">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i="1" dirty="0">
              <a:latin typeface="Century Gothic" panose="020B0502020202020204" pitchFamily="34" charset="0"/>
            </a:endParaRPr>
          </a:p>
        </p:txBody>
      </p:sp>
      <p:sp>
        <p:nvSpPr>
          <p:cNvPr id="9" name="文本框 14"/>
          <p:cNvSpPr>
            <a:spLocks noChangeArrowheads="1"/>
          </p:cNvSpPr>
          <p:nvPr/>
        </p:nvSpPr>
        <p:spPr bwMode="auto">
          <a:xfrm>
            <a:off x="2175031" y="870054"/>
            <a:ext cx="935144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5000"/>
              </a:lnSpc>
            </a:pPr>
            <a:r>
              <a:rPr lang="en-US" altLang="zh-CN"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1.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他們害怕擁有</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更多科技技能的</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年輕人</a:t>
            </a: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將</a:t>
            </a:r>
            <a:r>
              <a:rPr lang="zh-TW"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會取代</a:t>
            </a:r>
            <a:r>
              <a:rPr lang="zh-TW" altLang="en-US" sz="3600" b="1" dirty="0" smtClean="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他們。</a:t>
            </a:r>
            <a:endParaRPr lang="zh-CN" altLang="en-US" sz="3600" b="1" dirty="0">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22" name="直線接點 21"/>
          <p:cNvCxnSpPr/>
          <p:nvPr/>
        </p:nvCxnSpPr>
        <p:spPr bwMode="auto">
          <a:xfrm>
            <a:off x="2741365" y="1517246"/>
            <a:ext cx="900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bwMode="auto">
          <a:xfrm>
            <a:off x="3658143" y="1517246"/>
            <a:ext cx="864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4" name="直線接點 23"/>
          <p:cNvCxnSpPr/>
          <p:nvPr/>
        </p:nvCxnSpPr>
        <p:spPr bwMode="auto">
          <a:xfrm>
            <a:off x="4571275" y="1601237"/>
            <a:ext cx="5508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5" name="直線接點 24"/>
          <p:cNvCxnSpPr/>
          <p:nvPr/>
        </p:nvCxnSpPr>
        <p:spPr bwMode="auto">
          <a:xfrm>
            <a:off x="2767791" y="2235038"/>
            <a:ext cx="270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6" name="直線接點 25"/>
          <p:cNvCxnSpPr/>
          <p:nvPr/>
        </p:nvCxnSpPr>
        <p:spPr bwMode="auto">
          <a:xfrm>
            <a:off x="4589255" y="1519148"/>
            <a:ext cx="4104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7" name="直線接點 26"/>
          <p:cNvCxnSpPr/>
          <p:nvPr/>
        </p:nvCxnSpPr>
        <p:spPr bwMode="auto">
          <a:xfrm>
            <a:off x="8719527" y="1517246"/>
            <a:ext cx="1368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8" name="直線接點 27"/>
          <p:cNvCxnSpPr/>
          <p:nvPr/>
        </p:nvCxnSpPr>
        <p:spPr bwMode="auto">
          <a:xfrm>
            <a:off x="2741365" y="2143408"/>
            <a:ext cx="1800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29" name="直線接點 28"/>
          <p:cNvCxnSpPr/>
          <p:nvPr/>
        </p:nvCxnSpPr>
        <p:spPr bwMode="auto">
          <a:xfrm>
            <a:off x="4604545" y="2146656"/>
            <a:ext cx="864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
        <p:nvSpPr>
          <p:cNvPr id="30" name="文本框 14"/>
          <p:cNvSpPr>
            <a:spLocks noChangeArrowheads="1"/>
          </p:cNvSpPr>
          <p:nvPr/>
        </p:nvSpPr>
        <p:spPr bwMode="auto">
          <a:xfrm>
            <a:off x="2544791" y="2539688"/>
            <a:ext cx="902323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They fear that young individuals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TW"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CN"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(S)</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r>
            <a:br>
              <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br>
            <a:r>
              <a:rPr lang="en-US" altLang="zh-TW"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who have more technological skills</a:t>
            </a:r>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關子</a:t>
            </a:r>
            <a:r>
              <a:rPr lang="en-US" altLang="zh-TW"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zh-TW" altLang="en-US" sz="4000" b="1" dirty="0" smtClean="0">
                <a:solidFill>
                  <a:srgbClr val="827022"/>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endParaRPr lang="en-US" altLang="zh-CN" sz="4000" b="1" dirty="0" smtClean="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a:p>
            <a:r>
              <a:rPr lang="en-US" altLang="zh-CN" sz="4000" b="1" dirty="0">
                <a:solidFill>
                  <a:schemeClr val="accent5">
                    <a:lumMod val="2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will take their place.</a:t>
            </a:r>
            <a:r>
              <a:rPr lang="en-US" altLang="zh-CN" sz="28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p>
          <a:p>
            <a:r>
              <a:rPr lang="en-US" altLang="zh-TW"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V) </a:t>
            </a:r>
            <a:r>
              <a:rPr lang="zh-TW" altLang="en-US" sz="4000" b="1" dirty="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zh-TW" altLang="en-US" sz="4000" b="1" dirty="0" smtClean="0">
                <a:solidFill>
                  <a:schemeClr val="accent5">
                    <a:lumMod val="75000"/>
                  </a:schemeClr>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  </a:t>
            </a:r>
            <a:r>
              <a:rPr lang="en-US" altLang="zh-TW" sz="4000" b="1" dirty="0" smtClean="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a:t>
            </a:r>
            <a:r>
              <a:rPr lang="en-US" altLang="zh-TW" sz="4000" b="1" dirty="0">
                <a:solidFill>
                  <a:schemeClr val="accent4"/>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rPr>
              <a:t>O)</a:t>
            </a:r>
            <a:endParaRPr lang="en-US" altLang="zh-CN" sz="4000" b="1" dirty="0" smtClean="0">
              <a:solidFill>
                <a:srgbClr val="00B050"/>
              </a:solidFill>
              <a:latin typeface="Times New Roman" panose="02020603050405020304" pitchFamily="18" charset="0"/>
              <a:ea typeface="幼圆" panose="02010509060101010101" pitchFamily="49" charset="-122"/>
              <a:cs typeface="Times New Roman" panose="02020603050405020304" pitchFamily="18" charset="0"/>
              <a:sym typeface="幼圆" panose="02010509060101010101" pitchFamily="49" charset="-122"/>
            </a:endParaRPr>
          </a:p>
        </p:txBody>
      </p:sp>
      <p:cxnSp>
        <p:nvCxnSpPr>
          <p:cNvPr id="31" name="直線接點 30"/>
          <p:cNvCxnSpPr/>
          <p:nvPr/>
        </p:nvCxnSpPr>
        <p:spPr bwMode="auto">
          <a:xfrm>
            <a:off x="2669478" y="3231027"/>
            <a:ext cx="1044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2" name="直線接點 31"/>
          <p:cNvCxnSpPr/>
          <p:nvPr/>
        </p:nvCxnSpPr>
        <p:spPr bwMode="auto">
          <a:xfrm>
            <a:off x="3799738" y="3238291"/>
            <a:ext cx="972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3" name="直線接點 32"/>
          <p:cNvCxnSpPr/>
          <p:nvPr/>
        </p:nvCxnSpPr>
        <p:spPr bwMode="auto">
          <a:xfrm>
            <a:off x="4834481" y="3231027"/>
            <a:ext cx="936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bwMode="auto">
          <a:xfrm>
            <a:off x="5835186" y="3231729"/>
            <a:ext cx="3888000" cy="1902"/>
          </a:xfrm>
          <a:prstGeom prst="line">
            <a:avLst/>
          </a:prstGeom>
          <a:ln w="28575">
            <a:solidFill>
              <a:srgbClr val="FF000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5" name="直線接點 34"/>
          <p:cNvCxnSpPr/>
          <p:nvPr/>
        </p:nvCxnSpPr>
        <p:spPr bwMode="auto">
          <a:xfrm>
            <a:off x="2669478" y="4431152"/>
            <a:ext cx="7452000" cy="1362"/>
          </a:xfrm>
          <a:prstGeom prst="line">
            <a:avLst/>
          </a:prstGeom>
          <a:ln w="28575">
            <a:solidFill>
              <a:srgbClr val="00B05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bwMode="auto">
          <a:xfrm>
            <a:off x="2669478" y="5665781"/>
            <a:ext cx="1836000" cy="1362"/>
          </a:xfrm>
          <a:prstGeom prst="line">
            <a:avLst/>
          </a:prstGeom>
          <a:ln w="28575">
            <a:solidFill>
              <a:srgbClr val="0070C0"/>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cxnSp>
        <p:nvCxnSpPr>
          <p:cNvPr id="37" name="直線接點 36"/>
          <p:cNvCxnSpPr/>
          <p:nvPr/>
        </p:nvCxnSpPr>
        <p:spPr bwMode="auto">
          <a:xfrm>
            <a:off x="4576798" y="5665781"/>
            <a:ext cx="2340000" cy="1362"/>
          </a:xfrm>
          <a:prstGeom prst="line">
            <a:avLst/>
          </a:prstGeom>
          <a:ln w="28575">
            <a:solidFill>
              <a:schemeClr val="accent4"/>
            </a:solidFill>
            <a:headEnd type="none" w="med" len="med"/>
            <a:tailEnd type="none" w="med" len="med"/>
          </a:ln>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65803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6231233"/>
          </a:xfrm>
          <a:prstGeom prst="rect">
            <a:avLst/>
          </a:prstGeom>
        </p:spPr>
      </p:pic>
    </p:spTree>
    <p:extLst>
      <p:ext uri="{BB962C8B-B14F-4D97-AF65-F5344CB8AC3E}">
        <p14:creationId xmlns:p14="http://schemas.microsoft.com/office/powerpoint/2010/main" val="17275877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2270" cy="6309054"/>
          </a:xfrm>
          <a:prstGeom prst="rect">
            <a:avLst/>
          </a:prstGeom>
        </p:spPr>
      </p:pic>
      <p:sp>
        <p:nvSpPr>
          <p:cNvPr id="8" name="圓角矩形 7"/>
          <p:cNvSpPr/>
          <p:nvPr/>
        </p:nvSpPr>
        <p:spPr>
          <a:xfrm>
            <a:off x="833306" y="2033795"/>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833306" y="2832804"/>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833306" y="3581788"/>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833306" y="4744838"/>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833306" y="5508876"/>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2000773" y="4345826"/>
            <a:ext cx="879585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3017239" y="3946814"/>
            <a:ext cx="7779391"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2000773" y="6244890"/>
            <a:ext cx="922369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3445079" y="5845878"/>
            <a:ext cx="7779391"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2000772" y="3182776"/>
            <a:ext cx="879585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2000772" y="5109864"/>
            <a:ext cx="879585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843749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2270" cy="6309054"/>
          </a:xfrm>
          <a:prstGeom prst="rect">
            <a:avLst/>
          </a:prstGeom>
        </p:spPr>
      </p:pic>
      <p:sp>
        <p:nvSpPr>
          <p:cNvPr id="9" name="圓角矩形 8"/>
          <p:cNvSpPr/>
          <p:nvPr/>
        </p:nvSpPr>
        <p:spPr>
          <a:xfrm>
            <a:off x="833306" y="2832804"/>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833306" y="3581788"/>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833306" y="4744838"/>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833306" y="5508876"/>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2000773" y="4345826"/>
            <a:ext cx="879585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3017239" y="3946814"/>
            <a:ext cx="7779391"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2000773" y="6244890"/>
            <a:ext cx="922369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3445079" y="5845878"/>
            <a:ext cx="7779391"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2000772" y="3182776"/>
            <a:ext cx="879585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2000772" y="5109864"/>
            <a:ext cx="879585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646288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2270" cy="6309054"/>
          </a:xfrm>
          <a:prstGeom prst="rect">
            <a:avLst/>
          </a:prstGeom>
        </p:spPr>
      </p:pic>
      <p:sp>
        <p:nvSpPr>
          <p:cNvPr id="10" name="圓角矩形 9"/>
          <p:cNvSpPr/>
          <p:nvPr/>
        </p:nvSpPr>
        <p:spPr>
          <a:xfrm>
            <a:off x="833306" y="3581788"/>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833306" y="4744838"/>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833306" y="5508876"/>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2000773" y="4345826"/>
            <a:ext cx="879585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3017239" y="3946814"/>
            <a:ext cx="7779391"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2000773" y="6244890"/>
            <a:ext cx="922369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3445079" y="5845878"/>
            <a:ext cx="7779391"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2000772" y="5109864"/>
            <a:ext cx="879585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275189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2270" cy="6309054"/>
          </a:xfrm>
          <a:prstGeom prst="rect">
            <a:avLst/>
          </a:prstGeom>
        </p:spPr>
      </p:pic>
      <p:sp>
        <p:nvSpPr>
          <p:cNvPr id="11" name="圓角矩形 10"/>
          <p:cNvSpPr/>
          <p:nvPr/>
        </p:nvSpPr>
        <p:spPr>
          <a:xfrm>
            <a:off x="833306" y="4744838"/>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833306" y="5508876"/>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2000773" y="6244890"/>
            <a:ext cx="922369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3445079" y="5845878"/>
            <a:ext cx="7779391"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2000772" y="5109864"/>
            <a:ext cx="879585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356067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2270" cy="6309054"/>
          </a:xfrm>
          <a:prstGeom prst="rect">
            <a:avLst/>
          </a:prstGeom>
        </p:spPr>
      </p:pic>
      <p:sp>
        <p:nvSpPr>
          <p:cNvPr id="12" name="圓角矩形 11"/>
          <p:cNvSpPr/>
          <p:nvPr/>
        </p:nvSpPr>
        <p:spPr>
          <a:xfrm>
            <a:off x="833306" y="5508876"/>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2000773" y="6244890"/>
            <a:ext cx="9223697"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3445079" y="5845878"/>
            <a:ext cx="7779391"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893906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2270" cy="6309054"/>
          </a:xfrm>
          <a:prstGeom prst="rect">
            <a:avLst/>
          </a:prstGeom>
        </p:spPr>
      </p:pic>
    </p:spTree>
    <p:extLst>
      <p:ext uri="{BB962C8B-B14F-4D97-AF65-F5344CB8AC3E}">
        <p14:creationId xmlns:p14="http://schemas.microsoft.com/office/powerpoint/2010/main" val="1670509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2871442"/>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67908"/>
            <a:ext cx="12192000" cy="3390091"/>
          </a:xfrm>
          <a:prstGeom prst="rect">
            <a:avLst/>
          </a:prstGeom>
        </p:spPr>
      </p:pic>
      <p:sp>
        <p:nvSpPr>
          <p:cNvPr id="9" name="圓角矩形 8"/>
          <p:cNvSpPr/>
          <p:nvPr/>
        </p:nvSpPr>
        <p:spPr>
          <a:xfrm>
            <a:off x="489357" y="1334941"/>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2395056" y="2360722"/>
            <a:ext cx="5691932" cy="5942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415254" y="3716323"/>
            <a:ext cx="810936" cy="458989"/>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3363984" y="5761832"/>
            <a:ext cx="7776595" cy="94097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95871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26503"/>
          </a:xfrm>
          <a:prstGeom prst="rect">
            <a:avLst/>
          </a:prstGeom>
        </p:spPr>
      </p:pic>
      <p:sp>
        <p:nvSpPr>
          <p:cNvPr id="8" name="圓角矩形 7"/>
          <p:cNvSpPr/>
          <p:nvPr/>
        </p:nvSpPr>
        <p:spPr>
          <a:xfrm>
            <a:off x="480053" y="2516820"/>
            <a:ext cx="1608806" cy="117433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129164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2871442"/>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67908"/>
            <a:ext cx="12192000" cy="3390091"/>
          </a:xfrm>
          <a:prstGeom prst="rect">
            <a:avLst/>
          </a:prstGeom>
        </p:spPr>
      </p:pic>
      <p:sp>
        <p:nvSpPr>
          <p:cNvPr id="11" name="圓角矩形 10"/>
          <p:cNvSpPr/>
          <p:nvPr/>
        </p:nvSpPr>
        <p:spPr>
          <a:xfrm>
            <a:off x="415254" y="3691156"/>
            <a:ext cx="810936" cy="475767"/>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3363984" y="5761832"/>
            <a:ext cx="7776595" cy="94097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168426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2871442"/>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67908"/>
            <a:ext cx="12192000" cy="3390091"/>
          </a:xfrm>
          <a:prstGeom prst="rect">
            <a:avLst/>
          </a:prstGeom>
        </p:spPr>
      </p:pic>
    </p:spTree>
    <p:extLst>
      <p:ext uri="{BB962C8B-B14F-4D97-AF65-F5344CB8AC3E}">
        <p14:creationId xmlns:p14="http://schemas.microsoft.com/office/powerpoint/2010/main" val="39653268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6231233"/>
          </a:xfrm>
          <a:prstGeom prst="rect">
            <a:avLst/>
          </a:prstGeom>
        </p:spPr>
      </p:pic>
      <p:sp>
        <p:nvSpPr>
          <p:cNvPr id="9" name="圓角矩形 8"/>
          <p:cNvSpPr/>
          <p:nvPr/>
        </p:nvSpPr>
        <p:spPr>
          <a:xfrm>
            <a:off x="380300" y="697378"/>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1589713" y="2453001"/>
            <a:ext cx="8972026" cy="40764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380300" y="2962922"/>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1589713" y="4262458"/>
            <a:ext cx="8972026" cy="40764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380300" y="4781587"/>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589713" y="6071915"/>
            <a:ext cx="8972026" cy="40764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6832831" y="5553512"/>
            <a:ext cx="3728907" cy="496939"/>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301922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6231233"/>
          </a:xfrm>
          <a:prstGeom prst="rect">
            <a:avLst/>
          </a:prstGeom>
        </p:spPr>
      </p:pic>
      <p:sp>
        <p:nvSpPr>
          <p:cNvPr id="11" name="圓角矩形 10"/>
          <p:cNvSpPr/>
          <p:nvPr/>
        </p:nvSpPr>
        <p:spPr>
          <a:xfrm>
            <a:off x="380300" y="2962922"/>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1589713" y="4262458"/>
            <a:ext cx="8972026" cy="40764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380300" y="4781587"/>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589713" y="6071915"/>
            <a:ext cx="8972026" cy="40764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6832831" y="5553512"/>
            <a:ext cx="3728907" cy="496939"/>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740286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6231233"/>
          </a:xfrm>
          <a:prstGeom prst="rect">
            <a:avLst/>
          </a:prstGeom>
        </p:spPr>
      </p:pic>
      <p:sp>
        <p:nvSpPr>
          <p:cNvPr id="13" name="圓角矩形 12"/>
          <p:cNvSpPr/>
          <p:nvPr/>
        </p:nvSpPr>
        <p:spPr>
          <a:xfrm>
            <a:off x="380300" y="4781587"/>
            <a:ext cx="810936"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589713" y="6071915"/>
            <a:ext cx="8972026" cy="40764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6832831" y="5553512"/>
            <a:ext cx="3728907" cy="496939"/>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308826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82270" cy="6231233"/>
          </a:xfrm>
          <a:prstGeom prst="rect">
            <a:avLst/>
          </a:prstGeom>
        </p:spPr>
      </p:pic>
    </p:spTree>
    <p:extLst>
      <p:ext uri="{BB962C8B-B14F-4D97-AF65-F5344CB8AC3E}">
        <p14:creationId xmlns:p14="http://schemas.microsoft.com/office/powerpoint/2010/main" val="11185204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2270" cy="5497988"/>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883215"/>
            <a:ext cx="12182271" cy="1077060"/>
          </a:xfrm>
          <a:prstGeom prst="rect">
            <a:avLst/>
          </a:prstGeom>
        </p:spPr>
      </p:pic>
    </p:spTree>
    <p:extLst>
      <p:ext uri="{BB962C8B-B14F-4D97-AF65-F5344CB8AC3E}">
        <p14:creationId xmlns:p14="http://schemas.microsoft.com/office/powerpoint/2010/main" val="39897897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26767"/>
            <a:ext cx="12182271" cy="6231233"/>
          </a:xfrm>
          <a:prstGeom prst="rect">
            <a:avLst/>
          </a:prstGeom>
        </p:spPr>
      </p:pic>
    </p:spTree>
    <p:extLst>
      <p:ext uri="{BB962C8B-B14F-4D97-AF65-F5344CB8AC3E}">
        <p14:creationId xmlns:p14="http://schemas.microsoft.com/office/powerpoint/2010/main" val="37896078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26503"/>
          </a:xfrm>
          <a:prstGeom prst="rect">
            <a:avLst/>
          </a:prstGeom>
        </p:spPr>
      </p:pic>
      <p:sp>
        <p:nvSpPr>
          <p:cNvPr id="8" name="圓角矩形 7"/>
          <p:cNvSpPr/>
          <p:nvPr/>
        </p:nvSpPr>
        <p:spPr>
          <a:xfrm>
            <a:off x="1023456" y="2516559"/>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1023455" y="3085675"/>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1023455" y="363720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023454" y="420551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1023453" y="530938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327639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26503"/>
          </a:xfrm>
          <a:prstGeom prst="rect">
            <a:avLst/>
          </a:prstGeom>
        </p:spPr>
      </p:pic>
      <p:sp>
        <p:nvSpPr>
          <p:cNvPr id="9" name="圓角矩形 8"/>
          <p:cNvSpPr/>
          <p:nvPr/>
        </p:nvSpPr>
        <p:spPr>
          <a:xfrm>
            <a:off x="1023455" y="3085675"/>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1023455" y="363720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023454" y="420551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1023453" y="530938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62123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26503"/>
          </a:xfrm>
          <a:prstGeom prst="rect">
            <a:avLst/>
          </a:prstGeom>
        </p:spPr>
      </p:pic>
    </p:spTree>
    <p:extLst>
      <p:ext uri="{BB962C8B-B14F-4D97-AF65-F5344CB8AC3E}">
        <p14:creationId xmlns:p14="http://schemas.microsoft.com/office/powerpoint/2010/main" val="28103287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26503"/>
          </a:xfrm>
          <a:prstGeom prst="rect">
            <a:avLst/>
          </a:prstGeom>
        </p:spPr>
      </p:pic>
      <p:sp>
        <p:nvSpPr>
          <p:cNvPr id="10" name="圓角矩形 9"/>
          <p:cNvSpPr/>
          <p:nvPr/>
        </p:nvSpPr>
        <p:spPr>
          <a:xfrm>
            <a:off x="1023455" y="363720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023454" y="420551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1023453" y="530938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71088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26503"/>
          </a:xfrm>
          <a:prstGeom prst="rect">
            <a:avLst/>
          </a:prstGeom>
        </p:spPr>
      </p:pic>
      <p:sp>
        <p:nvSpPr>
          <p:cNvPr id="11" name="圓角矩形 10"/>
          <p:cNvSpPr/>
          <p:nvPr/>
        </p:nvSpPr>
        <p:spPr>
          <a:xfrm>
            <a:off x="1023454" y="420551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1023453" y="530938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92357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26503"/>
          </a:xfrm>
          <a:prstGeom prst="rect">
            <a:avLst/>
          </a:prstGeom>
        </p:spPr>
      </p:pic>
      <p:sp>
        <p:nvSpPr>
          <p:cNvPr id="12" name="圓角矩形 11"/>
          <p:cNvSpPr/>
          <p:nvPr/>
        </p:nvSpPr>
        <p:spPr>
          <a:xfrm>
            <a:off x="1023453" y="5309387"/>
            <a:ext cx="763399" cy="3990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198423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92000" cy="6226503"/>
          </a:xfrm>
          <a:prstGeom prst="rect">
            <a:avLst/>
          </a:prstGeom>
        </p:spPr>
      </p:pic>
    </p:spTree>
    <p:extLst>
      <p:ext uri="{BB962C8B-B14F-4D97-AF65-F5344CB8AC3E}">
        <p14:creationId xmlns:p14="http://schemas.microsoft.com/office/powerpoint/2010/main" val="6372165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9459"/>
            <a:ext cx="12182270" cy="6223402"/>
          </a:xfrm>
          <a:prstGeom prst="rect">
            <a:avLst/>
          </a:prstGeom>
        </p:spPr>
      </p:pic>
    </p:spTree>
    <p:extLst>
      <p:ext uri="{BB962C8B-B14F-4D97-AF65-F5344CB8AC3E}">
        <p14:creationId xmlns:p14="http://schemas.microsoft.com/office/powerpoint/2010/main" val="20263390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7"/>
            <a:ext cx="12182270" cy="6226503"/>
          </a:xfrm>
          <a:prstGeom prst="rect">
            <a:avLst/>
          </a:prstGeom>
        </p:spPr>
      </p:pic>
    </p:spTree>
    <p:extLst>
      <p:ext uri="{BB962C8B-B14F-4D97-AF65-F5344CB8AC3E}">
        <p14:creationId xmlns:p14="http://schemas.microsoft.com/office/powerpoint/2010/main" val="40111108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1322518"/>
            <a:ext cx="12172540" cy="5530752"/>
          </a:xfrm>
          <a:prstGeom prst="rect">
            <a:avLst/>
          </a:prstGeom>
        </p:spPr>
      </p:pic>
    </p:spTree>
    <p:extLst>
      <p:ext uri="{BB962C8B-B14F-4D97-AF65-F5344CB8AC3E}">
        <p14:creationId xmlns:p14="http://schemas.microsoft.com/office/powerpoint/2010/main" val="30583432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6"/>
            <a:ext cx="12172540" cy="6231233"/>
          </a:xfrm>
          <a:prstGeom prst="rect">
            <a:avLst/>
          </a:prstGeom>
        </p:spPr>
      </p:pic>
    </p:spTree>
    <p:extLst>
      <p:ext uri="{BB962C8B-B14F-4D97-AF65-F5344CB8AC3E}">
        <p14:creationId xmlns:p14="http://schemas.microsoft.com/office/powerpoint/2010/main" val="14116022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9" y="1476462"/>
            <a:ext cx="12182271" cy="5376808"/>
          </a:xfrm>
          <a:prstGeom prst="rect">
            <a:avLst/>
          </a:prstGeom>
        </p:spPr>
      </p:pic>
    </p:spTree>
    <p:extLst>
      <p:ext uri="{BB962C8B-B14F-4D97-AF65-F5344CB8AC3E}">
        <p14:creationId xmlns:p14="http://schemas.microsoft.com/office/powerpoint/2010/main" val="12743612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9" y="888080"/>
            <a:ext cx="12162810" cy="1780873"/>
          </a:xfrm>
          <a:prstGeom prst="rect">
            <a:avLst/>
          </a:prstGeom>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2656905"/>
            <a:ext cx="12192001" cy="4201095"/>
          </a:xfrm>
          <a:prstGeom prst="rect">
            <a:avLst/>
          </a:prstGeom>
        </p:spPr>
      </p:pic>
    </p:spTree>
    <p:extLst>
      <p:ext uri="{BB962C8B-B14F-4D97-AF65-F5344CB8AC3E}">
        <p14:creationId xmlns:p14="http://schemas.microsoft.com/office/powerpoint/2010/main" val="233248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3"/>
          </a:xfrm>
          <a:prstGeom prst="rect">
            <a:avLst/>
          </a:prstGeom>
        </p:spPr>
      </p:pic>
      <p:sp>
        <p:nvSpPr>
          <p:cNvPr id="8" name="圓角矩形 7"/>
          <p:cNvSpPr/>
          <p:nvPr/>
        </p:nvSpPr>
        <p:spPr>
          <a:xfrm>
            <a:off x="547165" y="805466"/>
            <a:ext cx="1608806" cy="6709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547165" y="3742382"/>
            <a:ext cx="1608806" cy="6709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481778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427230"/>
          </a:xfrm>
          <a:prstGeom prst="rect">
            <a:avLst/>
          </a:prstGeom>
        </p:spPr>
      </p:pic>
      <p:sp>
        <p:nvSpPr>
          <p:cNvPr id="10" name="圓角矩形 9"/>
          <p:cNvSpPr/>
          <p:nvPr/>
        </p:nvSpPr>
        <p:spPr>
          <a:xfrm>
            <a:off x="1061205" y="2221368"/>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061204" y="3007835"/>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1061204" y="3794302"/>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061203" y="4580769"/>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061202" y="5388903"/>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1061201" y="6108501"/>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7977929" y="5860401"/>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7968195" y="6579999"/>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706211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427230"/>
          </a:xfrm>
          <a:prstGeom prst="rect">
            <a:avLst/>
          </a:prstGeom>
        </p:spPr>
      </p:pic>
      <p:sp>
        <p:nvSpPr>
          <p:cNvPr id="11" name="圓角矩形 10"/>
          <p:cNvSpPr/>
          <p:nvPr/>
        </p:nvSpPr>
        <p:spPr>
          <a:xfrm>
            <a:off x="1061204" y="3007835"/>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1061204" y="3794302"/>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061203" y="4580769"/>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061202" y="5388903"/>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1061201" y="6108501"/>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7977929" y="5860401"/>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7968195" y="6579999"/>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31017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427230"/>
          </a:xfrm>
          <a:prstGeom prst="rect">
            <a:avLst/>
          </a:prstGeom>
        </p:spPr>
      </p:pic>
      <p:sp>
        <p:nvSpPr>
          <p:cNvPr id="12" name="圓角矩形 11"/>
          <p:cNvSpPr/>
          <p:nvPr/>
        </p:nvSpPr>
        <p:spPr>
          <a:xfrm>
            <a:off x="1061204" y="3794302"/>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061203" y="4580769"/>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061202" y="5388903"/>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1061201" y="6108501"/>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7977929" y="5860401"/>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7968195" y="6579999"/>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847813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427230"/>
          </a:xfrm>
          <a:prstGeom prst="rect">
            <a:avLst/>
          </a:prstGeom>
        </p:spPr>
      </p:pic>
      <p:sp>
        <p:nvSpPr>
          <p:cNvPr id="13" name="圓角矩形 12"/>
          <p:cNvSpPr/>
          <p:nvPr/>
        </p:nvSpPr>
        <p:spPr>
          <a:xfrm>
            <a:off x="1061203" y="4580769"/>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061202" y="5388903"/>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1061201" y="6108501"/>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7977929" y="5860401"/>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7968195" y="6579999"/>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247567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427230"/>
          </a:xfrm>
          <a:prstGeom prst="rect">
            <a:avLst/>
          </a:prstGeom>
        </p:spPr>
      </p:pic>
      <p:sp>
        <p:nvSpPr>
          <p:cNvPr id="14" name="圓角矩形 13"/>
          <p:cNvSpPr/>
          <p:nvPr/>
        </p:nvSpPr>
        <p:spPr>
          <a:xfrm>
            <a:off x="1061202" y="5388903"/>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1061201" y="6108501"/>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7977929" y="5860401"/>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7968195" y="6579999"/>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809443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427230"/>
          </a:xfrm>
          <a:prstGeom prst="rect">
            <a:avLst/>
          </a:prstGeom>
        </p:spPr>
      </p:pic>
      <p:sp>
        <p:nvSpPr>
          <p:cNvPr id="15" name="圓角矩形 14"/>
          <p:cNvSpPr/>
          <p:nvPr/>
        </p:nvSpPr>
        <p:spPr>
          <a:xfrm>
            <a:off x="1061201" y="6108501"/>
            <a:ext cx="1023260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7968195" y="6579999"/>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113205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427230"/>
          </a:xfrm>
          <a:prstGeom prst="rect">
            <a:avLst/>
          </a:prstGeom>
        </p:spPr>
      </p:pic>
    </p:spTree>
    <p:extLst>
      <p:ext uri="{BB962C8B-B14F-4D97-AF65-F5344CB8AC3E}">
        <p14:creationId xmlns:p14="http://schemas.microsoft.com/office/powerpoint/2010/main" val="3240802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231233"/>
          </a:xfrm>
          <a:prstGeom prst="rect">
            <a:avLst/>
          </a:prstGeom>
        </p:spPr>
      </p:pic>
      <p:sp>
        <p:nvSpPr>
          <p:cNvPr id="8" name="圓角矩形 7"/>
          <p:cNvSpPr/>
          <p:nvPr/>
        </p:nvSpPr>
        <p:spPr>
          <a:xfrm>
            <a:off x="1329649" y="1830116"/>
            <a:ext cx="1050721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1319919" y="2301614"/>
            <a:ext cx="3325613" cy="2481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1329649" y="3277603"/>
            <a:ext cx="10507217" cy="69885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6551803" y="2804333"/>
            <a:ext cx="5226340" cy="47327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319918" y="4779435"/>
            <a:ext cx="1050721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3840817" y="4306165"/>
            <a:ext cx="7937326" cy="47327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1329649" y="5756250"/>
            <a:ext cx="1050721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7013195" y="6219582"/>
            <a:ext cx="4813939" cy="5314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02910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231233"/>
          </a:xfrm>
          <a:prstGeom prst="rect">
            <a:avLst/>
          </a:prstGeom>
        </p:spPr>
      </p:pic>
      <p:sp>
        <p:nvSpPr>
          <p:cNvPr id="10" name="圓角矩形 9"/>
          <p:cNvSpPr/>
          <p:nvPr/>
        </p:nvSpPr>
        <p:spPr>
          <a:xfrm>
            <a:off x="1329649" y="3277603"/>
            <a:ext cx="10507217" cy="69885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6551803" y="2804333"/>
            <a:ext cx="5226340" cy="47327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319918" y="4779435"/>
            <a:ext cx="1050721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3840817" y="4306165"/>
            <a:ext cx="7937326" cy="47327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1329649" y="5756250"/>
            <a:ext cx="1050721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7013195" y="6219582"/>
            <a:ext cx="4813939" cy="5314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35836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231233"/>
          </a:xfrm>
          <a:prstGeom prst="rect">
            <a:avLst/>
          </a:prstGeom>
        </p:spPr>
      </p:pic>
      <p:sp>
        <p:nvSpPr>
          <p:cNvPr id="13" name="圓角矩形 12"/>
          <p:cNvSpPr/>
          <p:nvPr/>
        </p:nvSpPr>
        <p:spPr>
          <a:xfrm>
            <a:off x="1319918" y="4779435"/>
            <a:ext cx="1050721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3840817" y="4306165"/>
            <a:ext cx="7937326" cy="47327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圓角矩形 14"/>
          <p:cNvSpPr/>
          <p:nvPr/>
        </p:nvSpPr>
        <p:spPr>
          <a:xfrm>
            <a:off x="1329649" y="5756250"/>
            <a:ext cx="1050721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7013195" y="6219582"/>
            <a:ext cx="4813939" cy="5314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67604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6766"/>
            <a:ext cx="12192000" cy="6231233"/>
          </a:xfrm>
          <a:prstGeom prst="rect">
            <a:avLst/>
          </a:prstGeom>
        </p:spPr>
      </p:pic>
      <p:sp>
        <p:nvSpPr>
          <p:cNvPr id="9" name="圓角矩形 8"/>
          <p:cNvSpPr/>
          <p:nvPr/>
        </p:nvSpPr>
        <p:spPr>
          <a:xfrm>
            <a:off x="547165" y="3742382"/>
            <a:ext cx="1608806" cy="670996"/>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647070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231233"/>
          </a:xfrm>
          <a:prstGeom prst="rect">
            <a:avLst/>
          </a:prstGeom>
        </p:spPr>
      </p:pic>
      <p:sp>
        <p:nvSpPr>
          <p:cNvPr id="15" name="圓角矩形 14"/>
          <p:cNvSpPr/>
          <p:nvPr/>
        </p:nvSpPr>
        <p:spPr>
          <a:xfrm>
            <a:off x="1329649" y="5756250"/>
            <a:ext cx="10507217" cy="47149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7013195" y="6219582"/>
            <a:ext cx="4813939" cy="531412"/>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944696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231233"/>
          </a:xfrm>
          <a:prstGeom prst="rect">
            <a:avLst/>
          </a:prstGeom>
        </p:spPr>
      </p:pic>
    </p:spTree>
    <p:extLst>
      <p:ext uri="{BB962C8B-B14F-4D97-AF65-F5344CB8AC3E}">
        <p14:creationId xmlns:p14="http://schemas.microsoft.com/office/powerpoint/2010/main" val="40353253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226503"/>
          </a:xfrm>
          <a:prstGeom prst="rect">
            <a:avLst/>
          </a:prstGeom>
        </p:spPr>
      </p:pic>
      <p:sp>
        <p:nvSpPr>
          <p:cNvPr id="8" name="圓角矩形 7"/>
          <p:cNvSpPr/>
          <p:nvPr/>
        </p:nvSpPr>
        <p:spPr>
          <a:xfrm>
            <a:off x="1480651" y="2157372"/>
            <a:ext cx="10356215" cy="100527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1480651" y="3541988"/>
            <a:ext cx="10356215" cy="100527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1480651" y="5347717"/>
            <a:ext cx="10356215" cy="127958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28163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226503"/>
          </a:xfrm>
          <a:prstGeom prst="rect">
            <a:avLst/>
          </a:prstGeom>
        </p:spPr>
      </p:pic>
      <p:sp>
        <p:nvSpPr>
          <p:cNvPr id="9" name="圓角矩形 8"/>
          <p:cNvSpPr/>
          <p:nvPr/>
        </p:nvSpPr>
        <p:spPr>
          <a:xfrm>
            <a:off x="1480651" y="3541988"/>
            <a:ext cx="10356215" cy="1005278"/>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1480651" y="5347717"/>
            <a:ext cx="10356215" cy="127958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584282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226503"/>
          </a:xfrm>
          <a:prstGeom prst="rect">
            <a:avLst/>
          </a:prstGeom>
        </p:spPr>
      </p:pic>
      <p:sp>
        <p:nvSpPr>
          <p:cNvPr id="10" name="圓角矩形 9"/>
          <p:cNvSpPr/>
          <p:nvPr/>
        </p:nvSpPr>
        <p:spPr>
          <a:xfrm>
            <a:off x="1480651" y="5347717"/>
            <a:ext cx="10356215" cy="127958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275537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7"/>
            <a:ext cx="12182270" cy="6226503"/>
          </a:xfrm>
          <a:prstGeom prst="rect">
            <a:avLst/>
          </a:prstGeom>
        </p:spPr>
      </p:pic>
    </p:spTree>
    <p:extLst>
      <p:ext uri="{BB962C8B-B14F-4D97-AF65-F5344CB8AC3E}">
        <p14:creationId xmlns:p14="http://schemas.microsoft.com/office/powerpoint/2010/main" val="13522706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6"/>
            <a:ext cx="12172540" cy="6231233"/>
          </a:xfrm>
          <a:prstGeom prst="rect">
            <a:avLst/>
          </a:prstGeom>
        </p:spPr>
      </p:pic>
      <p:sp>
        <p:nvSpPr>
          <p:cNvPr id="8" name="圓角矩形 7"/>
          <p:cNvSpPr/>
          <p:nvPr/>
        </p:nvSpPr>
        <p:spPr>
          <a:xfrm>
            <a:off x="1069591" y="2409295"/>
            <a:ext cx="10633051" cy="1279585"/>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1069590" y="4992124"/>
            <a:ext cx="10633051" cy="1450621"/>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320531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6"/>
            <a:ext cx="12172540" cy="6231233"/>
          </a:xfrm>
          <a:prstGeom prst="rect">
            <a:avLst/>
          </a:prstGeom>
        </p:spPr>
      </p:pic>
      <p:sp>
        <p:nvSpPr>
          <p:cNvPr id="9" name="圓角矩形 8"/>
          <p:cNvSpPr/>
          <p:nvPr/>
        </p:nvSpPr>
        <p:spPr>
          <a:xfrm>
            <a:off x="1069590" y="4992124"/>
            <a:ext cx="10633051" cy="1450621"/>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109894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6"/>
            <a:ext cx="12172540" cy="6231233"/>
          </a:xfrm>
          <a:prstGeom prst="rect">
            <a:avLst/>
          </a:prstGeom>
        </p:spPr>
      </p:pic>
    </p:spTree>
    <p:extLst>
      <p:ext uri="{BB962C8B-B14F-4D97-AF65-F5344CB8AC3E}">
        <p14:creationId xmlns:p14="http://schemas.microsoft.com/office/powerpoint/2010/main" val="6024889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D2B720B-BA8B-4B5F-B9C0-A7EA6AC9DF8C}"/>
              </a:ext>
            </a:extLst>
          </p:cNvPr>
          <p:cNvPicPr>
            <a:picLocks noChangeAspect="1"/>
          </p:cNvPicPr>
          <p:nvPr/>
        </p:nvPicPr>
        <p:blipFill rotWithShape="1">
          <a:blip r:embed="rId3">
            <a:extLst>
              <a:ext uri="{28A0092B-C50C-407E-A947-70E740481C1C}">
                <a14:useLocalDpi xmlns:a14="http://schemas.microsoft.com/office/drawing/2010/main" val="0"/>
              </a:ext>
            </a:extLst>
          </a:blip>
          <a:srcRect l="5230" t="813" r="21104" b="813"/>
          <a:stretch/>
        </p:blipFill>
        <p:spPr>
          <a:xfrm rot="16200000">
            <a:off x="2667000" y="-2657270"/>
            <a:ext cx="6858001" cy="12172539"/>
          </a:xfrm>
          <a:prstGeom prst="rect">
            <a:avLst/>
          </a:prstGeom>
        </p:spPr>
      </p:pic>
      <p:pic>
        <p:nvPicPr>
          <p:cNvPr id="3" name="图片 2" descr="图片包含 餐桌&#10;&#10;已生成极高可信度的说明">
            <a:extLst>
              <a:ext uri="{FF2B5EF4-FFF2-40B4-BE49-F238E27FC236}">
                <a16:creationId xmlns:a16="http://schemas.microsoft.com/office/drawing/2014/main" id="{2A127A55-8F83-4401-9A7C-135DE2A0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394" y="184825"/>
            <a:ext cx="4839606" cy="6566169"/>
          </a:xfrm>
          <a:prstGeom prst="rect">
            <a:avLst/>
          </a:prstGeom>
        </p:spPr>
      </p:pic>
      <p:sp>
        <p:nvSpPr>
          <p:cNvPr id="5" name="矩形 4">
            <a:extLst>
              <a:ext uri="{FF2B5EF4-FFF2-40B4-BE49-F238E27FC236}">
                <a16:creationId xmlns:a16="http://schemas.microsoft.com/office/drawing/2014/main" id="{E746BAE0-2226-4298-BEFA-429ED3858FDC}"/>
              </a:ext>
            </a:extLst>
          </p:cNvPr>
          <p:cNvSpPr/>
          <p:nvPr/>
        </p:nvSpPr>
        <p:spPr>
          <a:xfrm>
            <a:off x="11303543" y="-2"/>
            <a:ext cx="888457" cy="626769"/>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a:latin typeface="Century Gothic" panose="020B0502020202020204" pitchFamily="34" charset="0"/>
              </a:rPr>
              <a:t>01</a:t>
            </a:r>
            <a:endParaRPr lang="zh-CN" altLang="en-US" sz="2800" b="1" i="1" dirty="0">
              <a:latin typeface="Century Gothic" panose="020B0502020202020204" pitchFamily="34" charset="0"/>
            </a:endParaRPr>
          </a:p>
        </p:txBody>
      </p:sp>
      <p:sp>
        <p:nvSpPr>
          <p:cNvPr id="6" name="文本框 12">
            <a:extLst>
              <a:ext uri="{FF2B5EF4-FFF2-40B4-BE49-F238E27FC236}">
                <a16:creationId xmlns:a16="http://schemas.microsoft.com/office/drawing/2014/main" id="{D25FFFD1-5F95-43F1-B67B-3B87A1B2ABAD}"/>
              </a:ext>
            </a:extLst>
          </p:cNvPr>
          <p:cNvSpPr txBox="1"/>
          <p:nvPr/>
        </p:nvSpPr>
        <p:spPr>
          <a:xfrm>
            <a:off x="8512951" y="82549"/>
            <a:ext cx="2780862" cy="461665"/>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r"/>
            <a:r>
              <a:rPr lang="en-US" altLang="zh-CN" b="1" dirty="0" smtClean="0">
                <a:solidFill>
                  <a:schemeClr val="accent2"/>
                </a:solidFill>
                <a:latin typeface="康熙字典體" pitchFamily="2" charset="-120"/>
                <a:ea typeface="康熙字典體" pitchFamily="2" charset="-120"/>
              </a:rPr>
              <a:t>Sentence Structures</a:t>
            </a:r>
            <a:endParaRPr lang="zh-CN" altLang="en-US" b="1" dirty="0">
              <a:solidFill>
                <a:schemeClr val="accent2"/>
              </a:solidFill>
              <a:latin typeface="康熙字典體" pitchFamily="2" charset="-120"/>
              <a:ea typeface="康熙字典體" pitchFamily="2" charset="-120"/>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 y="626766"/>
            <a:ext cx="12172540" cy="6231233"/>
          </a:xfrm>
          <a:prstGeom prst="rect">
            <a:avLst/>
          </a:prstGeom>
        </p:spPr>
      </p:pic>
    </p:spTree>
    <p:extLst>
      <p:ext uri="{BB962C8B-B14F-4D97-AF65-F5344CB8AC3E}">
        <p14:creationId xmlns:p14="http://schemas.microsoft.com/office/powerpoint/2010/main" val="1935030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7268</TotalTime>
  <Words>9529</Words>
  <Application>Microsoft Office PowerPoint</Application>
  <PresentationFormat>寬螢幕</PresentationFormat>
  <Paragraphs>2630</Paragraphs>
  <Slides>511</Slides>
  <Notes>511</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511</vt:i4>
      </vt:variant>
    </vt:vector>
  </HeadingPairs>
  <TitlesOfParts>
    <vt:vector size="526" baseType="lpstr">
      <vt:lpstr>等线</vt:lpstr>
      <vt:lpstr>宋体</vt:lpstr>
      <vt:lpstr>STXinwei</vt:lpstr>
      <vt:lpstr>幼圆</vt:lpstr>
      <vt:lpstr>康熙字典體</vt:lpstr>
      <vt:lpstr>新細明體</vt:lpstr>
      <vt:lpstr>Arial</vt:lpstr>
      <vt:lpstr>Calibri</vt:lpstr>
      <vt:lpstr>Calibri Light</vt:lpstr>
      <vt:lpstr>Century Gothic</vt:lpstr>
      <vt:lpstr>Eras Bold ITC</vt:lpstr>
      <vt:lpstr>OCR A Extended</vt:lpstr>
      <vt:lpstr>Times New Roman</vt:lpstr>
      <vt:lpstr>Wide Latin</vt:lpstr>
      <vt:lpstr>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cp:lastModifiedBy>林巧芸</cp:lastModifiedBy>
  <cp:revision>1029</cp:revision>
  <dcterms:created xsi:type="dcterms:W3CDTF">2018-05-23T08:42:45Z</dcterms:created>
  <dcterms:modified xsi:type="dcterms:W3CDTF">2024-04-16T08:55:12Z</dcterms:modified>
</cp:coreProperties>
</file>