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</p:sldIdLst>
  <p:sldSz cx="18288000" cy="10287000"/>
  <p:notesSz cx="6858000" cy="9144000"/>
  <p:embeddedFontLst>
    <p:embeddedFont>
      <p:font typeface="可畫妞妞體-HK" charset="1" panose="020B0500000000000000"/>
      <p:regular r:id="rId8"/>
    </p:embeddedFont>
    <p:embeddedFont>
      <p:font typeface="Nunito Bold" charset="1" panose="00000800000000000000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svg" Type="http://schemas.openxmlformats.org/officeDocument/2006/relationships/image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17.png" Type="http://schemas.openxmlformats.org/officeDocument/2006/relationships/image"/><Relationship Id="rId7" Target="../media/image18.svg" Type="http://schemas.openxmlformats.org/officeDocument/2006/relationships/image"/><Relationship Id="rId8" Target="../media/image19.png" Type="http://schemas.openxmlformats.org/officeDocument/2006/relationships/image"/><Relationship Id="rId9" Target="../media/image20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17695" y="-1386386"/>
            <a:ext cx="5623911" cy="3149390"/>
          </a:xfrm>
          <a:custGeom>
            <a:avLst/>
            <a:gdLst/>
            <a:ahLst/>
            <a:cxnLst/>
            <a:rect r="r" b="b" t="t" l="l"/>
            <a:pathLst>
              <a:path h="3149390" w="5623911">
                <a:moveTo>
                  <a:pt x="0" y="0"/>
                </a:moveTo>
                <a:lnTo>
                  <a:pt x="5623911" y="0"/>
                </a:lnTo>
                <a:lnTo>
                  <a:pt x="5623911" y="3149390"/>
                </a:lnTo>
                <a:lnTo>
                  <a:pt x="0" y="3149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903062" y="679096"/>
            <a:ext cx="7315200" cy="3182112"/>
          </a:xfrm>
          <a:custGeom>
            <a:avLst/>
            <a:gdLst/>
            <a:ahLst/>
            <a:cxnLst/>
            <a:rect r="r" b="b" t="t" l="l"/>
            <a:pathLst>
              <a:path h="3182112" w="7315200">
                <a:moveTo>
                  <a:pt x="0" y="0"/>
                </a:moveTo>
                <a:lnTo>
                  <a:pt x="7315200" y="0"/>
                </a:lnTo>
                <a:lnTo>
                  <a:pt x="7315200" y="3182112"/>
                </a:lnTo>
                <a:lnTo>
                  <a:pt x="0" y="31821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00288" y="-404979"/>
            <a:ext cx="3968999" cy="4776695"/>
          </a:xfrm>
          <a:custGeom>
            <a:avLst/>
            <a:gdLst/>
            <a:ahLst/>
            <a:cxnLst/>
            <a:rect r="r" b="b" t="t" l="l"/>
            <a:pathLst>
              <a:path h="4776695" w="3968999">
                <a:moveTo>
                  <a:pt x="0" y="0"/>
                </a:moveTo>
                <a:lnTo>
                  <a:pt x="3968999" y="0"/>
                </a:lnTo>
                <a:lnTo>
                  <a:pt x="3968999" y="4776695"/>
                </a:lnTo>
                <a:lnTo>
                  <a:pt x="0" y="47766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592294" y="3305896"/>
            <a:ext cx="5760404" cy="3225826"/>
          </a:xfrm>
          <a:custGeom>
            <a:avLst/>
            <a:gdLst/>
            <a:ahLst/>
            <a:cxnLst/>
            <a:rect r="r" b="b" t="t" l="l"/>
            <a:pathLst>
              <a:path h="3225826" w="5760404">
                <a:moveTo>
                  <a:pt x="0" y="0"/>
                </a:moveTo>
                <a:lnTo>
                  <a:pt x="5760404" y="0"/>
                </a:lnTo>
                <a:lnTo>
                  <a:pt x="5760404" y="3225826"/>
                </a:lnTo>
                <a:lnTo>
                  <a:pt x="0" y="32258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0702" y="6531722"/>
            <a:ext cx="7315200" cy="4096512"/>
          </a:xfrm>
          <a:custGeom>
            <a:avLst/>
            <a:gdLst/>
            <a:ahLst/>
            <a:cxnLst/>
            <a:rect r="r" b="b" t="t" l="l"/>
            <a:pathLst>
              <a:path h="4096512" w="7315200">
                <a:moveTo>
                  <a:pt x="0" y="0"/>
                </a:moveTo>
                <a:lnTo>
                  <a:pt x="7315200" y="0"/>
                </a:lnTo>
                <a:lnTo>
                  <a:pt x="7315200" y="4096512"/>
                </a:lnTo>
                <a:lnTo>
                  <a:pt x="0" y="40965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387109" y="2211710"/>
            <a:ext cx="4170775" cy="4320011"/>
          </a:xfrm>
          <a:custGeom>
            <a:avLst/>
            <a:gdLst/>
            <a:ahLst/>
            <a:cxnLst/>
            <a:rect r="r" b="b" t="t" l="l"/>
            <a:pathLst>
              <a:path h="4320011" w="4170775">
                <a:moveTo>
                  <a:pt x="0" y="0"/>
                </a:moveTo>
                <a:lnTo>
                  <a:pt x="4170774" y="0"/>
                </a:lnTo>
                <a:lnTo>
                  <a:pt x="4170774" y="4320012"/>
                </a:lnTo>
                <a:lnTo>
                  <a:pt x="0" y="43200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3709194">
            <a:off x="4827418" y="6670520"/>
            <a:ext cx="4348507" cy="4174567"/>
          </a:xfrm>
          <a:custGeom>
            <a:avLst/>
            <a:gdLst/>
            <a:ahLst/>
            <a:cxnLst/>
            <a:rect r="r" b="b" t="t" l="l"/>
            <a:pathLst>
              <a:path h="4174567" w="4348507">
                <a:moveTo>
                  <a:pt x="4348506" y="0"/>
                </a:moveTo>
                <a:lnTo>
                  <a:pt x="0" y="0"/>
                </a:lnTo>
                <a:lnTo>
                  <a:pt x="0" y="4174566"/>
                </a:lnTo>
                <a:lnTo>
                  <a:pt x="4348506" y="4174566"/>
                </a:lnTo>
                <a:lnTo>
                  <a:pt x="434850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311188">
            <a:off x="205872" y="4570507"/>
            <a:ext cx="5516862" cy="4804685"/>
          </a:xfrm>
          <a:custGeom>
            <a:avLst/>
            <a:gdLst/>
            <a:ahLst/>
            <a:cxnLst/>
            <a:rect r="r" b="b" t="t" l="l"/>
            <a:pathLst>
              <a:path h="4804685" w="5516862">
                <a:moveTo>
                  <a:pt x="0" y="0"/>
                </a:moveTo>
                <a:lnTo>
                  <a:pt x="5516862" y="0"/>
                </a:lnTo>
                <a:lnTo>
                  <a:pt x="5516862" y="4804685"/>
                </a:lnTo>
                <a:lnTo>
                  <a:pt x="0" y="48046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1303591" y="2816797"/>
            <a:ext cx="4936747" cy="10444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84"/>
              </a:lnSpc>
              <a:spcBef>
                <a:spcPct val="0"/>
              </a:spcBef>
            </a:pPr>
            <a:r>
              <a:rPr lang="en-US" sz="6131">
                <a:solidFill>
                  <a:srgbClr val="443C45"/>
                </a:solidFill>
                <a:latin typeface="可畫妞妞體-HK"/>
                <a:ea typeface="可畫妞妞體-HK"/>
                <a:cs typeface="可畫妞妞體-HK"/>
                <a:sym typeface="可畫妞妞體-HK"/>
              </a:rPr>
              <a:t>國430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541606" y="4514591"/>
            <a:ext cx="8005723" cy="2112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188"/>
              </a:lnSpc>
            </a:pPr>
            <a:r>
              <a:rPr lang="en-US" sz="14852">
                <a:solidFill>
                  <a:srgbClr val="443C45"/>
                </a:solidFill>
                <a:latin typeface="可畫妞妞體-HK"/>
                <a:ea typeface="可畫妞妞體-HK"/>
                <a:cs typeface="可畫妞妞體-HK"/>
                <a:sym typeface="可畫妞妞體-HK"/>
              </a:rPr>
              <a:t>早安閱讀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DAB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145774" y="5936120"/>
            <a:ext cx="30579547" cy="15289774"/>
          </a:xfrm>
          <a:custGeom>
            <a:avLst/>
            <a:gdLst/>
            <a:ahLst/>
            <a:cxnLst/>
            <a:rect r="r" b="b" t="t" l="l"/>
            <a:pathLst>
              <a:path h="15289774" w="30579547">
                <a:moveTo>
                  <a:pt x="0" y="0"/>
                </a:moveTo>
                <a:lnTo>
                  <a:pt x="30579548" y="0"/>
                </a:lnTo>
                <a:lnTo>
                  <a:pt x="30579548" y="15289774"/>
                </a:lnTo>
                <a:lnTo>
                  <a:pt x="0" y="15289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605260" y="625825"/>
            <a:ext cx="13077480" cy="9035350"/>
          </a:xfrm>
          <a:custGeom>
            <a:avLst/>
            <a:gdLst/>
            <a:ahLst/>
            <a:cxnLst/>
            <a:rect r="r" b="b" t="t" l="l"/>
            <a:pathLst>
              <a:path h="9035350" w="13077480">
                <a:moveTo>
                  <a:pt x="0" y="0"/>
                </a:moveTo>
                <a:lnTo>
                  <a:pt x="13077480" y="0"/>
                </a:lnTo>
                <a:lnTo>
                  <a:pt x="13077480" y="9035350"/>
                </a:lnTo>
                <a:lnTo>
                  <a:pt x="0" y="903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62625" y="3086770"/>
            <a:ext cx="2151064" cy="4909066"/>
          </a:xfrm>
          <a:custGeom>
            <a:avLst/>
            <a:gdLst/>
            <a:ahLst/>
            <a:cxnLst/>
            <a:rect r="r" b="b" t="t" l="l"/>
            <a:pathLst>
              <a:path h="4909066" w="2151064">
                <a:moveTo>
                  <a:pt x="0" y="0"/>
                </a:moveTo>
                <a:lnTo>
                  <a:pt x="2151064" y="0"/>
                </a:lnTo>
                <a:lnTo>
                  <a:pt x="2151064" y="4909066"/>
                </a:lnTo>
                <a:lnTo>
                  <a:pt x="0" y="49090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4768051" y="1088236"/>
            <a:ext cx="8751898" cy="5861310"/>
            <a:chOff x="0" y="0"/>
            <a:chExt cx="1366503" cy="91517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66503" cy="915173"/>
            </a:xfrm>
            <a:custGeom>
              <a:avLst/>
              <a:gdLst/>
              <a:ahLst/>
              <a:cxnLst/>
              <a:rect r="r" b="b" t="t" l="l"/>
              <a:pathLst>
                <a:path h="915173" w="1366503">
                  <a:moveTo>
                    <a:pt x="1242043" y="915172"/>
                  </a:moveTo>
                  <a:lnTo>
                    <a:pt x="124460" y="915172"/>
                  </a:lnTo>
                  <a:cubicBezTo>
                    <a:pt x="55880" y="915172"/>
                    <a:pt x="0" y="859292"/>
                    <a:pt x="0" y="7907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42043" y="0"/>
                  </a:lnTo>
                  <a:cubicBezTo>
                    <a:pt x="1310623" y="0"/>
                    <a:pt x="1366503" y="55880"/>
                    <a:pt x="1366503" y="124460"/>
                  </a:cubicBezTo>
                  <a:lnTo>
                    <a:pt x="1366503" y="790712"/>
                  </a:lnTo>
                  <a:cubicBezTo>
                    <a:pt x="1366503" y="859292"/>
                    <a:pt x="1310623" y="915173"/>
                    <a:pt x="1242043" y="915173"/>
                  </a:cubicBezTo>
                  <a:close/>
                </a:path>
              </a:pathLst>
            </a:custGeom>
            <a:solidFill>
              <a:srgbClr val="FFD0DA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5189302" y="3078778"/>
            <a:ext cx="7909397" cy="2551712"/>
            <a:chOff x="0" y="0"/>
            <a:chExt cx="10545862" cy="3402282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9525"/>
              <a:ext cx="10545862" cy="23844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4036"/>
                </a:lnSpc>
              </a:pPr>
              <a:r>
                <a:rPr lang="en-US" sz="11696">
                  <a:solidFill>
                    <a:srgbClr val="262A55"/>
                  </a:solidFill>
                  <a:latin typeface="可畫妞妞體-HK"/>
                  <a:ea typeface="可畫妞妞體-HK"/>
                  <a:cs typeface="可畫妞妞體-HK"/>
                  <a:sym typeface="可畫妞妞體-HK"/>
                </a:rPr>
                <a:t>數位學習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2371012" y="2735543"/>
              <a:ext cx="5803838" cy="6667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b="true">
                  <a:solidFill>
                    <a:srgbClr val="262A55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student code: stu12345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5682740" y="3317981"/>
            <a:ext cx="6663910" cy="4446645"/>
          </a:xfrm>
          <a:custGeom>
            <a:avLst/>
            <a:gdLst/>
            <a:ahLst/>
            <a:cxnLst/>
            <a:rect r="r" b="b" t="t" l="l"/>
            <a:pathLst>
              <a:path h="4446645" w="6663910">
                <a:moveTo>
                  <a:pt x="0" y="0"/>
                </a:moveTo>
                <a:lnTo>
                  <a:pt x="6663909" y="0"/>
                </a:lnTo>
                <a:lnTo>
                  <a:pt x="6663909" y="4446645"/>
                </a:lnTo>
                <a:lnTo>
                  <a:pt x="0" y="44466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204400">
            <a:off x="14144451" y="966510"/>
            <a:ext cx="864175" cy="1033252"/>
          </a:xfrm>
          <a:custGeom>
            <a:avLst/>
            <a:gdLst/>
            <a:ahLst/>
            <a:cxnLst/>
            <a:rect r="r" b="b" t="t" l="l"/>
            <a:pathLst>
              <a:path h="1033252" w="864175">
                <a:moveTo>
                  <a:pt x="0" y="0"/>
                </a:moveTo>
                <a:lnTo>
                  <a:pt x="864175" y="0"/>
                </a:lnTo>
                <a:lnTo>
                  <a:pt x="864175" y="1033252"/>
                </a:lnTo>
                <a:lnTo>
                  <a:pt x="0" y="1033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-953414">
            <a:off x="3143188" y="4368184"/>
            <a:ext cx="895712" cy="1070960"/>
          </a:xfrm>
          <a:custGeom>
            <a:avLst/>
            <a:gdLst/>
            <a:ahLst/>
            <a:cxnLst/>
            <a:rect r="r" b="b" t="t" l="l"/>
            <a:pathLst>
              <a:path h="1070960" w="895712">
                <a:moveTo>
                  <a:pt x="895712" y="0"/>
                </a:moveTo>
                <a:lnTo>
                  <a:pt x="0" y="0"/>
                </a:lnTo>
                <a:lnTo>
                  <a:pt x="0" y="1070960"/>
                </a:lnTo>
                <a:lnTo>
                  <a:pt x="895712" y="1070960"/>
                </a:lnTo>
                <a:lnTo>
                  <a:pt x="89571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DAGc59Tm2sg</dc:identifier>
  <dcterms:modified xsi:type="dcterms:W3CDTF">2011-08-01T06:04:30Z</dcterms:modified>
  <cp:revision>1</cp:revision>
  <dc:title>早安閱讀</dc:title>
</cp:coreProperties>
</file>