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0" r:id="rId3"/>
    <p:sldId id="262" r:id="rId4"/>
    <p:sldId id="261" r:id="rId5"/>
    <p:sldId id="257" r:id="rId6"/>
    <p:sldId id="258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753"/>
    <p:restoredTop sz="95934"/>
  </p:normalViewPr>
  <p:slideViewPr>
    <p:cSldViewPr snapToGrid="0">
      <p:cViewPr>
        <p:scale>
          <a:sx n="93" d="100"/>
          <a:sy n="93" d="100"/>
        </p:scale>
        <p:origin x="104" y="6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9/2/24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9/2/24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9/2/24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9/2/24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9/2/24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9/2/24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9/2/24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9/2/24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9/2/24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9/2/24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9/2/24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9/2/24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AE5AA3F-0603-3FA3-501A-AC28399C403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zh-TW" dirty="0"/>
              <a:t>113</a:t>
            </a:r>
            <a:r>
              <a:rPr kumimoji="1" lang="zh-TW" altLang="en-US" dirty="0"/>
              <a:t>學測混合題看</a:t>
            </a:r>
            <a:br>
              <a:rPr kumimoji="1" lang="en-US" altLang="zh-TW" dirty="0"/>
            </a:br>
            <a:r>
              <a:rPr kumimoji="1" lang="zh-TW" altLang="en-US" dirty="0"/>
              <a:t>普一公民準備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0AC38D5E-14E1-A329-767E-A81E92832F4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kumimoji="1" lang="zh-TW" altLang="en-US" sz="3200" dirty="0"/>
              <a:t>胡芳瑄老師</a:t>
            </a:r>
          </a:p>
        </p:txBody>
      </p:sp>
    </p:spTree>
    <p:extLst>
      <p:ext uri="{BB962C8B-B14F-4D97-AF65-F5344CB8AC3E}">
        <p14:creationId xmlns:p14="http://schemas.microsoft.com/office/powerpoint/2010/main" val="1637246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560F558-82F3-CF70-C3B7-FE90F8691D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5576" y="225592"/>
            <a:ext cx="1226424" cy="6535426"/>
          </a:xfrm>
        </p:spPr>
        <p:txBody>
          <a:bodyPr vert="eaVert">
            <a:normAutofit fontScale="90000"/>
          </a:bodyPr>
          <a:lstStyle/>
          <a:p>
            <a:r>
              <a:rPr kumimoji="1" lang="zh-TW" altLang="en-US" dirty="0"/>
              <a:t>看似歷史科的閱讀材料，</a:t>
            </a:r>
            <a:br>
              <a:rPr kumimoji="1" lang="en-US" altLang="zh-TW" dirty="0"/>
            </a:br>
            <a:r>
              <a:rPr kumimoji="1" lang="zh-TW" altLang="en-US" dirty="0"/>
              <a:t>其實要考的是什麼概念呢？</a:t>
            </a:r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6A25D8EB-BAB5-966A-818B-C3CFB7921B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45608"/>
          <a:stretch/>
        </p:blipFill>
        <p:spPr>
          <a:xfrm>
            <a:off x="932015" y="14767"/>
            <a:ext cx="9805258" cy="6843233"/>
          </a:xfr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8FFA4EE8-521C-CDCA-BA30-01B7DF410C3E}"/>
              </a:ext>
            </a:extLst>
          </p:cNvPr>
          <p:cNvSpPr/>
          <p:nvPr/>
        </p:nvSpPr>
        <p:spPr>
          <a:xfrm>
            <a:off x="1600200" y="2334947"/>
            <a:ext cx="8575964" cy="1101436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85878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C6AB88C-3760-5922-0521-D86343996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/>
              <a:t>分別考了</a:t>
            </a:r>
            <a:r>
              <a:rPr kumimoji="1" lang="zh-TW" altLang="en-US" dirty="0">
                <a:solidFill>
                  <a:srgbClr val="7030A0"/>
                </a:solidFill>
              </a:rPr>
              <a:t>經濟</a:t>
            </a:r>
            <a:r>
              <a:rPr kumimoji="1" lang="zh-TW" altLang="en-US" dirty="0"/>
              <a:t>、</a:t>
            </a:r>
            <a:r>
              <a:rPr kumimoji="1" lang="zh-TW" altLang="en-US" dirty="0">
                <a:solidFill>
                  <a:srgbClr val="0070C0"/>
                </a:solidFill>
              </a:rPr>
              <a:t>法律</a:t>
            </a:r>
            <a:r>
              <a:rPr kumimoji="1" lang="zh-TW" altLang="en-US" dirty="0"/>
              <a:t>與</a:t>
            </a:r>
            <a:r>
              <a:rPr kumimoji="1" lang="zh-TW" altLang="en-US" dirty="0">
                <a:solidFill>
                  <a:schemeClr val="accent6">
                    <a:lumMod val="75000"/>
                  </a:schemeClr>
                </a:solidFill>
              </a:rPr>
              <a:t>政治</a:t>
            </a:r>
            <a:r>
              <a:rPr kumimoji="1" lang="zh-TW" altLang="en-US" dirty="0"/>
              <a:t>的題型：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D450EF5-F169-40DA-005A-023AB9156A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pic>
        <p:nvPicPr>
          <p:cNvPr id="4" name="內容版面配置區 4">
            <a:extLst>
              <a:ext uri="{FF2B5EF4-FFF2-40B4-BE49-F238E27FC236}">
                <a16:creationId xmlns:a16="http://schemas.microsoft.com/office/drawing/2014/main" id="{A68DCD8A-B6D5-33F6-C868-30FB509DF5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4736" b="14540"/>
          <a:stretch/>
        </p:blipFill>
        <p:spPr>
          <a:xfrm>
            <a:off x="803565" y="1530095"/>
            <a:ext cx="11388435" cy="4489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7060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0BCC4CE-29BE-EEC8-0591-8C71CCCBC1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5E5FDFA-BEF3-65C6-BF52-B67F0DDE42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zh-TW" altLang="en-US"/>
          </a:p>
        </p:txBody>
      </p:sp>
      <p:pic>
        <p:nvPicPr>
          <p:cNvPr id="4" name="內容版面配置區 4">
            <a:extLst>
              <a:ext uri="{FF2B5EF4-FFF2-40B4-BE49-F238E27FC236}">
                <a16:creationId xmlns:a16="http://schemas.microsoft.com/office/drawing/2014/main" id="{96864B32-3040-E6F0-B5B9-83AFCAEFF7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04" t="84474"/>
          <a:stretch/>
        </p:blipFill>
        <p:spPr>
          <a:xfrm>
            <a:off x="826845" y="0"/>
            <a:ext cx="11359191" cy="2286000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3C707070-E3FE-1192-518D-926BF7D027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845" y="2385904"/>
            <a:ext cx="11248444" cy="4338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0431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91D3508-5C15-F384-0C4D-603546084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/>
              <a:t>公民在南山：從國中就開始為了成為準公民的準備</a:t>
            </a:r>
            <a:r>
              <a:rPr kumimoji="1" lang="en-US" altLang="zh-TW" dirty="0"/>
              <a:t> </a:t>
            </a:r>
            <a:r>
              <a:rPr kumimoji="1" lang="en-US" altLang="zh-TW" dirty="0">
                <a:sym typeface="Wingdings" pitchFamily="2" charset="2"/>
              </a:rPr>
              <a:t></a:t>
            </a:r>
            <a:endParaRPr kumimoji="1"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1403628-DA68-C65F-CA44-B6679FB0E8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618508"/>
            <a:ext cx="9601200" cy="3248891"/>
          </a:xfrm>
        </p:spPr>
        <p:txBody>
          <a:bodyPr>
            <a:noAutofit/>
          </a:bodyPr>
          <a:lstStyle/>
          <a:p>
            <a:r>
              <a:rPr kumimoji="1" lang="zh-TW" altLang="en-US" sz="3200" dirty="0"/>
              <a:t>高一：公民與社會、國際素養教育、（參與式預算）</a:t>
            </a:r>
            <a:br>
              <a:rPr kumimoji="1" lang="en-US" altLang="zh-TW" sz="3200" dirty="0"/>
            </a:br>
            <a:r>
              <a:rPr kumimoji="1" lang="zh-TW" altLang="en-US" sz="3200" dirty="0"/>
              <a:t>            多元選修</a:t>
            </a:r>
            <a:r>
              <a:rPr kumimoji="1" lang="en-US" altLang="zh-TW" sz="3200" dirty="0"/>
              <a:t>-</a:t>
            </a:r>
            <a:r>
              <a:rPr kumimoji="1" lang="zh-TW" altLang="en-US" sz="3200" dirty="0"/>
              <a:t>法律與秩序</a:t>
            </a:r>
            <a:br>
              <a:rPr kumimoji="1" lang="en-US" altLang="zh-TW" sz="3200" dirty="0"/>
            </a:br>
            <a:r>
              <a:rPr kumimoji="1" lang="zh-TW" altLang="en-US" sz="3200" dirty="0"/>
              <a:t>            </a:t>
            </a:r>
            <a:r>
              <a:rPr kumimoji="1" lang="zh-TW" altLang="en-US" sz="3200" b="1" dirty="0">
                <a:solidFill>
                  <a:schemeClr val="accent6">
                    <a:lumMod val="75000"/>
                  </a:schemeClr>
                </a:solidFill>
              </a:rPr>
              <a:t>政治、法律與社會學</a:t>
            </a:r>
            <a:endParaRPr kumimoji="1" lang="en-US" altLang="zh-TW" sz="3200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kumimoji="1" lang="zh-TW" altLang="en-US" sz="3200" dirty="0"/>
              <a:t>高二：公民與社會、探究與實作、（小論文）</a:t>
            </a:r>
            <a:endParaRPr kumimoji="1" lang="en-US" altLang="zh-TW" sz="3200" dirty="0"/>
          </a:p>
          <a:p>
            <a:pPr marL="0" indent="0">
              <a:buNone/>
            </a:pPr>
            <a:r>
              <a:rPr kumimoji="1" lang="zh-TW" altLang="en-US" sz="3200" dirty="0"/>
              <a:t>                </a:t>
            </a:r>
            <a:r>
              <a:rPr kumimoji="1" lang="zh-TW" altLang="en-US" sz="3200" b="1" dirty="0">
                <a:solidFill>
                  <a:schemeClr val="accent6">
                    <a:lumMod val="75000"/>
                  </a:schemeClr>
                </a:solidFill>
              </a:rPr>
              <a:t>經濟學</a:t>
            </a:r>
            <a:endParaRPr kumimoji="1" lang="en-US" altLang="zh-TW" sz="3200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kumimoji="1" lang="zh-TW" altLang="en-US" sz="3200" dirty="0"/>
              <a:t>高三：選修公民與社會</a:t>
            </a:r>
            <a:br>
              <a:rPr kumimoji="1" lang="en-US" altLang="zh-TW" sz="3200" dirty="0"/>
            </a:br>
            <a:r>
              <a:rPr kumimoji="1" lang="zh-TW" altLang="en-US" sz="3200" dirty="0"/>
              <a:t>            多元選修</a:t>
            </a:r>
            <a:r>
              <a:rPr kumimoji="1" lang="en-US" altLang="zh-TW" sz="3200" dirty="0"/>
              <a:t>-</a:t>
            </a:r>
            <a:r>
              <a:rPr kumimoji="1" lang="zh-TW" altLang="en-US" sz="3200" dirty="0"/>
              <a:t>法律與秩序二</a:t>
            </a:r>
            <a:endParaRPr kumimoji="1" lang="en-US" altLang="zh-TW" sz="3200" dirty="0"/>
          </a:p>
          <a:p>
            <a:endParaRPr kumimoji="1"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9948375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F33DDFB-F0F5-143B-574C-BC3D0D294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/>
              <a:t>與孩子一起邁向升學準備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E789C49-769E-96C3-15E6-799D9B3233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1746738"/>
            <a:ext cx="10609385" cy="4120662"/>
          </a:xfrm>
        </p:spPr>
        <p:txBody>
          <a:bodyPr>
            <a:noAutofit/>
          </a:bodyPr>
          <a:lstStyle/>
          <a:p>
            <a:r>
              <a:rPr kumimoji="1" lang="zh-TW" altLang="en-US" sz="3200" dirty="0"/>
              <a:t>大量、有品質的</a:t>
            </a:r>
            <a:r>
              <a:rPr kumimoji="1" lang="zh-TW" altLang="en-US" sz="3200" dirty="0">
                <a:solidFill>
                  <a:schemeClr val="accent6">
                    <a:lumMod val="75000"/>
                  </a:schemeClr>
                </a:solidFill>
              </a:rPr>
              <a:t>課外閱讀</a:t>
            </a:r>
            <a:r>
              <a:rPr kumimoji="1" lang="zh-TW" altLang="en-US" sz="3200" dirty="0"/>
              <a:t>：</a:t>
            </a:r>
            <a:r>
              <a:rPr kumimoji="1" lang="zh-TW" altLang="en-US" sz="3200" dirty="0">
                <a:solidFill>
                  <a:schemeClr val="accent6">
                    <a:lumMod val="75000"/>
                  </a:schemeClr>
                </a:solidFill>
              </a:rPr>
              <a:t>家庭教育</a:t>
            </a:r>
            <a:r>
              <a:rPr kumimoji="1" lang="zh-TW" altLang="en-US" sz="3200" dirty="0"/>
              <a:t>與學校老師的合作</a:t>
            </a:r>
            <a:endParaRPr kumimoji="1" lang="en-US" altLang="zh-TW" sz="3200" dirty="0"/>
          </a:p>
          <a:p>
            <a:endParaRPr kumimoji="1" lang="en-US" altLang="zh-TW" sz="3200" dirty="0"/>
          </a:p>
          <a:p>
            <a:r>
              <a:rPr kumimoji="1" lang="zh-TW" altLang="en-US" sz="3200" dirty="0"/>
              <a:t>段考於前兩次學段有</a:t>
            </a:r>
            <a:r>
              <a:rPr kumimoji="1" lang="zh-TW" altLang="en-US" sz="3200" dirty="0">
                <a:solidFill>
                  <a:schemeClr val="accent6">
                    <a:lumMod val="75000"/>
                  </a:schemeClr>
                </a:solidFill>
              </a:rPr>
              <a:t>混合題</a:t>
            </a:r>
            <a:r>
              <a:rPr kumimoji="1" lang="zh-TW" altLang="en-US" sz="3200" dirty="0"/>
              <a:t>型：手寫題的練習與準備</a:t>
            </a:r>
            <a:endParaRPr kumimoji="1" lang="en-US" altLang="zh-TW" sz="3200" dirty="0"/>
          </a:p>
          <a:p>
            <a:endParaRPr kumimoji="1" lang="en-US" altLang="zh-TW" sz="3200" dirty="0"/>
          </a:p>
          <a:p>
            <a:r>
              <a:rPr kumimoji="1" lang="zh-TW" altLang="en-US" sz="3200" dirty="0"/>
              <a:t>學習</a:t>
            </a:r>
            <a:r>
              <a:rPr kumimoji="1" lang="zh-TW" altLang="en-US" sz="3200" dirty="0">
                <a:solidFill>
                  <a:schemeClr val="accent6">
                    <a:lumMod val="75000"/>
                  </a:schemeClr>
                </a:solidFill>
              </a:rPr>
              <a:t>歷程</a:t>
            </a:r>
            <a:r>
              <a:rPr kumimoji="1" lang="zh-TW" altLang="en-US" sz="3200" dirty="0"/>
              <a:t>的撰寫與磨練：</a:t>
            </a:r>
            <a:endParaRPr kumimoji="1" lang="en-US" altLang="zh-TW" sz="3200" dirty="0"/>
          </a:p>
          <a:p>
            <a:pPr marL="0" indent="0">
              <a:buNone/>
            </a:pPr>
            <a:r>
              <a:rPr kumimoji="1" lang="en-US" altLang="zh-TW" sz="3200" dirty="0"/>
              <a:t>1.</a:t>
            </a:r>
            <a:r>
              <a:rPr kumimoji="1" lang="zh-TW" altLang="en-US" sz="3200" dirty="0"/>
              <a:t>國內外社會新聞閱讀與改寫、</a:t>
            </a:r>
            <a:endParaRPr kumimoji="1" lang="en-US" altLang="zh-TW" sz="3200" dirty="0"/>
          </a:p>
          <a:p>
            <a:pPr marL="0" indent="0">
              <a:buNone/>
            </a:pPr>
            <a:r>
              <a:rPr kumimoji="1" lang="en-US" altLang="zh-TW" sz="3200" dirty="0"/>
              <a:t>2.</a:t>
            </a:r>
            <a:r>
              <a:rPr kumimoji="1" lang="zh-TW" altLang="en-US" sz="3200" dirty="0"/>
              <a:t>法規知識王競賽、</a:t>
            </a:r>
            <a:endParaRPr kumimoji="1" lang="en-US" altLang="zh-TW" sz="3200" dirty="0"/>
          </a:p>
          <a:p>
            <a:pPr marL="0" indent="0">
              <a:buNone/>
            </a:pPr>
            <a:r>
              <a:rPr kumimoji="1" lang="en-US" altLang="zh-TW" sz="3200" dirty="0"/>
              <a:t>3.</a:t>
            </a:r>
            <a:r>
              <a:rPr kumimoji="1" lang="zh-TW" altLang="en-US" sz="3200" dirty="0"/>
              <a:t>寫信馬拉松 </a:t>
            </a:r>
            <a:r>
              <a:rPr kumimoji="1" lang="en-US" altLang="zh-TW" sz="3200" dirty="0"/>
              <a:t>Write for RIGHTs</a:t>
            </a:r>
          </a:p>
          <a:p>
            <a:pPr marL="0" indent="0">
              <a:buNone/>
            </a:pPr>
            <a:endParaRPr kumimoji="1" lang="zh-TW" altLang="en-US" sz="3200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CAFF9FB0-A368-614B-92C1-BF7EE55F22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3208" y="3737707"/>
            <a:ext cx="4405295" cy="3093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681792"/>
      </p:ext>
    </p:extLst>
  </p:cSld>
  <p:clrMapOvr>
    <a:masterClrMapping/>
  </p:clrMapOvr>
</p:sld>
</file>

<file path=ppt/theme/theme1.xml><?xml version="1.0" encoding="utf-8"?>
<a:theme xmlns:a="http://schemas.openxmlformats.org/drawingml/2006/main" name="裁剪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裁剪</Template>
  <TotalTime>2765</TotalTime>
  <Words>187</Words>
  <Application>Microsoft Macintosh PowerPoint</Application>
  <PresentationFormat>寬螢幕</PresentationFormat>
  <Paragraphs>18</Paragraphs>
  <Slides>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1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8" baseType="lpstr">
      <vt:lpstr>Franklin Gothic Book</vt:lpstr>
      <vt:lpstr>裁剪</vt:lpstr>
      <vt:lpstr>113學測混合題看 普一公民準備</vt:lpstr>
      <vt:lpstr>看似歷史科的閱讀材料， 其實要考的是什麼概念呢？</vt:lpstr>
      <vt:lpstr>分別考了經濟、法律與政治的題型：</vt:lpstr>
      <vt:lpstr>PowerPoint 簡報</vt:lpstr>
      <vt:lpstr>公民在南山：從國中就開始為了成為準公民的準備 </vt:lpstr>
      <vt:lpstr>與孩子一起邁向升學準備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普一公民準備</dc:title>
  <dc:creator>Microsoft Office User</dc:creator>
  <cp:lastModifiedBy>Microsoft Office User</cp:lastModifiedBy>
  <cp:revision>8</cp:revision>
  <dcterms:created xsi:type="dcterms:W3CDTF">2024-09-02T09:06:54Z</dcterms:created>
  <dcterms:modified xsi:type="dcterms:W3CDTF">2024-09-04T07:12:21Z</dcterms:modified>
</cp:coreProperties>
</file>