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18432" units="cm"/>
          <inkml:channel name="F" type="integer" max="2047" units="cm"/>
          <inkml:channel name="T" type="integer" max="2.14748E9" units="dev"/>
        </inkml:traceFormat>
        <inkml:channelProperties>
          <inkml:channelProperty channel="X" name="resolution" value="3775" units="1/cm"/>
          <inkml:channelProperty channel="Y" name="resolution" value="3701.20483" units="1/cm"/>
          <inkml:channelProperty channel="F" name="resolution" value="999.99994" units="1/cm"/>
          <inkml:channelProperty channel="T" name="resolution" value="1" units="1/dev"/>
        </inkml:channelProperties>
      </inkml:inkSource>
      <inkml:timestamp xml:id="ts0" timeString="2024-10-16T05:23:22.3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9461 15388 255 0,'0'0'0'0,"4"8"0"16,-1-3 0-16,-3-2 0 0,0 1 0 16</inkml:trace>
  <inkml:trace contextRef="#ctx0" brushRef="#br0" timeOffset="8543.4209">5700 12653 255 0,'0'0'0'0,"0"0"0"0,0 0 0 0,4 0 0 16,3 0 0-16,-2 0 0 0,-1 0 0 16,3 0 0-16,-3 0 0 0</inkml:trace>
  <inkml:trace contextRef="#ctx0" brushRef="#br0" timeOffset="8841.426">5509 12520 255 0,'0'0'0'0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877915" y="320511"/>
            <a:ext cx="7766936" cy="808015"/>
          </a:xfrm>
        </p:spPr>
        <p:txBody>
          <a:bodyPr/>
          <a:lstStyle/>
          <a:p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10301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第一次段考</a:t>
            </a:r>
            <a:endParaRPr lang="zh-TW" altLang="en-US" b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07067" y="1300899"/>
            <a:ext cx="2829263" cy="466626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TW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8:20~9:20	</a:t>
            </a:r>
            <a:r>
              <a:rPr lang="zh-TW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數學</a:t>
            </a:r>
            <a:endParaRPr lang="en-US" altLang="zh-TW" sz="2800" b="1" dirty="0" smtClean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r>
              <a:rPr lang="en-US" altLang="zh-TW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9:40~10:40</a:t>
            </a:r>
          </a:p>
          <a:p>
            <a:pPr algn="l"/>
            <a:r>
              <a:rPr lang="en-US" altLang="zh-TW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11:00~12:00</a:t>
            </a:r>
            <a:r>
              <a:rPr lang="en-US" altLang="zh-TW" sz="28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	</a:t>
            </a:r>
            <a:r>
              <a:rPr lang="zh-TW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地理</a:t>
            </a:r>
            <a:endParaRPr lang="en-US" altLang="zh-TW" sz="2800" b="1" dirty="0" smtClean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r>
              <a:rPr lang="en-US" altLang="zh-TW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13:30~14:30	</a:t>
            </a:r>
            <a:r>
              <a:rPr lang="zh-TW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英檢</a:t>
            </a:r>
            <a:endParaRPr lang="en-US" altLang="zh-TW" sz="2800" b="1" dirty="0" smtClean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r>
              <a:rPr lang="en-US" altLang="zh-TW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14:50~15:20	</a:t>
            </a:r>
          </a:p>
          <a:p>
            <a:pPr algn="l"/>
            <a:r>
              <a:rPr lang="en-US" altLang="zh-TW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15:30~16:30	</a:t>
            </a:r>
            <a:r>
              <a:rPr lang="zh-TW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歷史</a:t>
            </a:r>
            <a:endParaRPr lang="en-US" altLang="zh-TW" sz="2800" b="1" dirty="0" smtClean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endParaRPr lang="en-US" altLang="zh-TW" sz="2800" b="1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r>
              <a:rPr lang="en-US" altLang="zh-TW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16:30		</a:t>
            </a:r>
            <a:r>
              <a:rPr lang="zh-TW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打掃</a:t>
            </a:r>
            <a:endParaRPr lang="en-US" altLang="zh-TW" sz="2800" b="1" dirty="0" smtClean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r>
              <a:rPr lang="en-US" altLang="zh-TW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16:45		</a:t>
            </a:r>
            <a:r>
              <a:rPr lang="zh-TW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就位</a:t>
            </a:r>
            <a:endParaRPr lang="en-US" altLang="zh-TW" sz="2800" b="1" dirty="0" smtClean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endParaRPr lang="zh-TW" altLang="en-US" sz="2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5665859" y="1175660"/>
            <a:ext cx="4166297" cy="46662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應到</a:t>
            </a:r>
            <a:r>
              <a:rPr lang="en-US" altLang="zh-TW" sz="2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45</a:t>
            </a:r>
            <a:r>
              <a:rPr lang="zh-TW" alt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人</a:t>
            </a:r>
            <a:endParaRPr lang="en-US" altLang="zh-TW" sz="2600" b="1" dirty="0" smtClean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r>
              <a:rPr lang="zh-TW" altLang="en-US" sz="26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實</a:t>
            </a:r>
            <a:r>
              <a:rPr lang="zh-TW" alt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到</a:t>
            </a:r>
            <a:r>
              <a:rPr lang="en-US" altLang="zh-TW" sz="2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45</a:t>
            </a:r>
            <a:r>
              <a:rPr lang="zh-TW" alt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人</a:t>
            </a:r>
            <a:endParaRPr lang="en-US" altLang="zh-TW" sz="2600" b="1" dirty="0" smtClean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r>
              <a:rPr lang="en-US" altLang="zh-TW" sz="2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(3</a:t>
            </a:r>
            <a:r>
              <a:rPr lang="zh-TW" alt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、</a:t>
            </a:r>
            <a:r>
              <a:rPr lang="en-US" altLang="zh-TW" sz="2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4</a:t>
            </a:r>
            <a:r>
              <a:rPr lang="zh-TW" alt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、</a:t>
            </a:r>
            <a:r>
              <a:rPr lang="en-US" altLang="zh-TW" sz="2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9</a:t>
            </a:r>
            <a:r>
              <a:rPr lang="zh-TW" alt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號在試務中心</a:t>
            </a:r>
            <a:r>
              <a:rPr lang="en-US" altLang="zh-TW" sz="2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en-US" altLang="zh-TW" sz="2600" b="1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endParaRPr lang="en-US" altLang="zh-TW" sz="2600" b="1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r>
              <a:rPr lang="zh-TW" alt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小心作答</a:t>
            </a:r>
            <a:endParaRPr lang="en-US" altLang="zh-TW" sz="2600" b="1" dirty="0" smtClean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r>
              <a:rPr lang="zh-TW" altLang="en-US" sz="26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仔細</a:t>
            </a:r>
            <a:r>
              <a:rPr lang="zh-TW" alt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檢查</a:t>
            </a:r>
            <a:endParaRPr lang="en-US" altLang="zh-TW" sz="2600" b="1" dirty="0" smtClean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endParaRPr lang="en-US" altLang="zh-TW" sz="2600" b="1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r>
              <a:rPr lang="zh-TW" alt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非選請用黑色原子筆作答</a:t>
            </a:r>
            <a:endParaRPr lang="zh-TW" altLang="en-US" sz="2600" b="1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筆跡 5"/>
              <p14:cNvContentPartPr/>
              <p14:nvPr/>
            </p14:nvContentPartPr>
            <p14:xfrm>
              <a:off x="1983240" y="4507200"/>
              <a:ext cx="1425600" cy="1040040"/>
            </p14:xfrm>
          </p:contentPart>
        </mc:Choice>
        <mc:Fallback>
          <p:pic>
            <p:nvPicPr>
              <p:cNvPr id="6" name="筆跡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78920" y="4502880"/>
                <a:ext cx="1434240" cy="104868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2400" y="609600"/>
            <a:ext cx="12192000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2400" y="615950"/>
            <a:ext cx="12192000" cy="0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kumimoji="0" lang="zh-TW" altLang="zh-TW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40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539</TotalTime>
  <Words>38</Words>
  <Application>Microsoft Office PowerPoint</Application>
  <PresentationFormat>寬螢幕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微軟正黑體</vt:lpstr>
      <vt:lpstr>新細明體</vt:lpstr>
      <vt:lpstr>標楷體</vt:lpstr>
      <vt:lpstr>Arial</vt:lpstr>
      <vt:lpstr>Times New Roman</vt:lpstr>
      <vt:lpstr>Trebuchet MS</vt:lpstr>
      <vt:lpstr>Wingdings 3</vt:lpstr>
      <vt:lpstr>多面向</vt:lpstr>
      <vt:lpstr>10301第一次段考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10301第一次段考</dc:title>
  <dc:creator>genuine</dc:creator>
  <cp:lastModifiedBy>genuine</cp:lastModifiedBy>
  <cp:revision>4</cp:revision>
  <dcterms:created xsi:type="dcterms:W3CDTF">2024-10-15T23:38:50Z</dcterms:created>
  <dcterms:modified xsi:type="dcterms:W3CDTF">2024-10-16T08:38:45Z</dcterms:modified>
</cp:coreProperties>
</file>