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62" r:id="rId6"/>
    <p:sldId id="263" r:id="rId7"/>
  </p:sldIdLst>
  <p:sldSz cx="14630400" cy="8229600"/>
  <p:notesSz cx="8229600" cy="14630400"/>
  <p:embeddedFontLst>
    <p:embeddedFont>
      <p:font typeface="Nobile" panose="02020500000000000000" charset="0"/>
      <p:regular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Fraunces" panose="02020500000000000000" charset="0"/>
      <p:regular r:id="rId14"/>
    </p:embeddedFont>
    <p:embeddedFont>
      <p:font typeface="微軟正黑體" panose="020B0604030504040204" pitchFamily="34" charset="-120"/>
      <p:regular r:id="rId15"/>
      <p:bold r:id="rId16"/>
    </p:embeddedFont>
  </p:embeddedFontLst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58" d="100"/>
          <a:sy n="58" d="100"/>
        </p:scale>
        <p:origin x="6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16DD95-F8A8-451D-A189-94236F8C058B}" type="doc">
      <dgm:prSet loTypeId="urn:microsoft.com/office/officeart/2005/8/layout/b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52B4440D-83C6-4767-97F4-4BDFC8ACE825}">
      <dgm:prSet phldrT="[文字]" custT="1"/>
      <dgm:spPr/>
      <dgm:t>
        <a:bodyPr/>
        <a:lstStyle/>
        <a:p>
          <a:r>
            <a:rPr lang="zh-TW" altLang="en-US" sz="2800" b="1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公民身分與普世人權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E4A1A0A-B0D0-43C4-9A4D-61ADDF1048DE}" type="parTrans" cxnId="{DB8E5925-FB07-49AD-9771-5032C428B3D5}">
      <dgm:prSet/>
      <dgm:spPr/>
      <dgm:t>
        <a:bodyPr/>
        <a:lstStyle/>
        <a:p>
          <a:endParaRPr lang="zh-TW" altLang="en-US"/>
        </a:p>
      </dgm:t>
    </dgm:pt>
    <dgm:pt modelId="{07149788-B870-4335-A43A-162CDC016F09}" type="sibTrans" cxnId="{DB8E5925-FB07-49AD-9771-5032C428B3D5}">
      <dgm:prSet/>
      <dgm:spPr/>
      <dgm:t>
        <a:bodyPr/>
        <a:lstStyle/>
        <a:p>
          <a:endParaRPr lang="zh-TW" altLang="en-US"/>
        </a:p>
      </dgm:t>
    </dgm:pt>
    <dgm:pt modelId="{BDA3CF4C-9429-4009-A610-FF892B9764AD}">
      <dgm:prSet phldrT="[文字]" custT="1"/>
      <dgm:spPr/>
      <dgm:t>
        <a:bodyPr/>
        <a:lstStyle/>
        <a:p>
          <a:r>
            <a:rPr lang="zh-TW" altLang="en-US" sz="2800" b="1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國家主權與認同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5595B6D-DC05-43C4-991A-BCC91C000087}" type="parTrans" cxnId="{14DCE34D-AA81-429B-A0CE-398C39BC7572}">
      <dgm:prSet/>
      <dgm:spPr/>
      <dgm:t>
        <a:bodyPr/>
        <a:lstStyle/>
        <a:p>
          <a:endParaRPr lang="zh-TW" altLang="en-US"/>
        </a:p>
      </dgm:t>
    </dgm:pt>
    <dgm:pt modelId="{03B922C7-4B18-4E81-BD46-B6D626887B20}" type="sibTrans" cxnId="{14DCE34D-AA81-429B-A0CE-398C39BC7572}">
      <dgm:prSet/>
      <dgm:spPr/>
      <dgm:t>
        <a:bodyPr/>
        <a:lstStyle/>
        <a:p>
          <a:endParaRPr lang="zh-TW" altLang="en-US"/>
        </a:p>
      </dgm:t>
    </dgm:pt>
    <dgm:pt modelId="{892B4EE8-119B-4402-ABE6-CB56F8EDF039}">
      <dgm:prSet phldrT="[文字]" custT="1"/>
      <dgm:spPr/>
      <dgm:t>
        <a:bodyPr/>
        <a:lstStyle/>
        <a:p>
          <a:r>
            <a:rPr lang="zh-TW" altLang="en-US" sz="2800" b="1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政府組成與運作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5820988-1E95-4CEE-82ED-F8C8EC55F4EA}" type="parTrans" cxnId="{0B007D43-A04B-42F4-99D6-C78BA6D9CA3B}">
      <dgm:prSet/>
      <dgm:spPr/>
      <dgm:t>
        <a:bodyPr/>
        <a:lstStyle/>
        <a:p>
          <a:endParaRPr lang="zh-TW" altLang="en-US"/>
        </a:p>
      </dgm:t>
    </dgm:pt>
    <dgm:pt modelId="{8DEBC875-2A97-4902-A07F-FB7990380D38}" type="sibTrans" cxnId="{0B007D43-A04B-42F4-99D6-C78BA6D9CA3B}">
      <dgm:prSet/>
      <dgm:spPr/>
      <dgm:t>
        <a:bodyPr/>
        <a:lstStyle/>
        <a:p>
          <a:endParaRPr lang="zh-TW" altLang="en-US"/>
        </a:p>
      </dgm:t>
    </dgm:pt>
    <dgm:pt modelId="{E1776FE6-45F0-4DAB-B488-A319D79AA901}">
      <dgm:prSet phldrT="[文字]" custT="1"/>
      <dgm:spPr/>
      <dgm:t>
        <a:bodyPr/>
        <a:lstStyle/>
        <a:p>
          <a:r>
            <a:rPr lang="zh-TW" altLang="en-US" sz="2800" b="1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公民餐與與民主治理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5DB8D97-79D8-4F2F-86DD-FC6FC91B14FA}" type="parTrans" cxnId="{9D164E39-C735-4C00-8129-928154A37633}">
      <dgm:prSet/>
      <dgm:spPr/>
      <dgm:t>
        <a:bodyPr/>
        <a:lstStyle/>
        <a:p>
          <a:endParaRPr lang="zh-TW" altLang="en-US"/>
        </a:p>
      </dgm:t>
    </dgm:pt>
    <dgm:pt modelId="{2A073DF5-FACF-4175-B766-7F9987A93FE3}" type="sibTrans" cxnId="{9D164E39-C735-4C00-8129-928154A37633}">
      <dgm:prSet/>
      <dgm:spPr/>
      <dgm:t>
        <a:bodyPr/>
        <a:lstStyle/>
        <a:p>
          <a:endParaRPr lang="zh-TW" altLang="en-US"/>
        </a:p>
      </dgm:t>
    </dgm:pt>
    <dgm:pt modelId="{727118B9-5BD1-488B-A4B5-11484A21D713}">
      <dgm:prSet phldrT="[文字]" custT="1"/>
      <dgm:spPr/>
      <dgm:t>
        <a:bodyPr/>
        <a:lstStyle/>
        <a:p>
          <a:r>
            <a:rPr lang="zh-TW" altLang="en-US" sz="2800" b="1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媒體網路與公共生活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D362B22-FE4F-4B67-9B2E-10C3901222C9}" type="parTrans" cxnId="{B04D2890-E12A-4BD8-AB12-04FA3C8BBB6D}">
      <dgm:prSet/>
      <dgm:spPr/>
      <dgm:t>
        <a:bodyPr/>
        <a:lstStyle/>
        <a:p>
          <a:endParaRPr lang="zh-TW" altLang="en-US"/>
        </a:p>
      </dgm:t>
    </dgm:pt>
    <dgm:pt modelId="{E6AD6AEA-92A5-41FC-A5BB-DDCEE285A936}" type="sibTrans" cxnId="{B04D2890-E12A-4BD8-AB12-04FA3C8BBB6D}">
      <dgm:prSet/>
      <dgm:spPr/>
      <dgm:t>
        <a:bodyPr/>
        <a:lstStyle/>
        <a:p>
          <a:endParaRPr lang="zh-TW" altLang="en-US"/>
        </a:p>
      </dgm:t>
    </dgm:pt>
    <dgm:pt modelId="{09DC9474-53C8-408D-8BA1-BF63BCE77A60}">
      <dgm:prSet phldrT="[文字]" custT="1"/>
      <dgm:spPr/>
      <dgm:t>
        <a:bodyPr/>
        <a:lstStyle/>
        <a:p>
          <a:r>
            <a:rPr lang="zh-TW" altLang="en-US" sz="2800" b="1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公平正義與文化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BC8332A-BE08-46B8-BF81-3C2A0894A07A}" type="parTrans" cxnId="{CF195233-6CCE-49F2-93B7-006BB18C2E69}">
      <dgm:prSet/>
      <dgm:spPr/>
      <dgm:t>
        <a:bodyPr/>
        <a:lstStyle/>
        <a:p>
          <a:endParaRPr lang="zh-TW" altLang="en-US"/>
        </a:p>
      </dgm:t>
    </dgm:pt>
    <dgm:pt modelId="{6D6C5DA7-75B9-43A2-8CEB-6964CBA19F1C}" type="sibTrans" cxnId="{CF195233-6CCE-49F2-93B7-006BB18C2E69}">
      <dgm:prSet/>
      <dgm:spPr/>
      <dgm:t>
        <a:bodyPr/>
        <a:lstStyle/>
        <a:p>
          <a:endParaRPr lang="zh-TW" altLang="en-US"/>
        </a:p>
      </dgm:t>
    </dgm:pt>
    <dgm:pt modelId="{A83AA280-A89A-45D1-8C74-EC1FEF89EE88}">
      <dgm:prSet phldrT="[文字]" custT="1"/>
      <dgm:spPr/>
      <dgm:t>
        <a:bodyPr/>
        <a:lstStyle/>
        <a:p>
          <a:r>
            <a:rPr lang="zh-TW" altLang="en-US" sz="2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社會安全制度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23FADE9-067B-4330-8707-AE2DB14A2326}" type="parTrans" cxnId="{67D401F9-0329-4043-B9FF-ACA2C1B6CDE2}">
      <dgm:prSet/>
      <dgm:spPr/>
      <dgm:t>
        <a:bodyPr/>
        <a:lstStyle/>
        <a:p>
          <a:endParaRPr lang="zh-TW" altLang="en-US"/>
        </a:p>
      </dgm:t>
    </dgm:pt>
    <dgm:pt modelId="{A2DD7973-745B-4451-85E6-FA7328CEBB71}" type="sibTrans" cxnId="{67D401F9-0329-4043-B9FF-ACA2C1B6CDE2}">
      <dgm:prSet/>
      <dgm:spPr/>
      <dgm:t>
        <a:bodyPr/>
        <a:lstStyle/>
        <a:p>
          <a:endParaRPr lang="zh-TW" altLang="en-US"/>
        </a:p>
      </dgm:t>
    </dgm:pt>
    <dgm:pt modelId="{5F227098-3C81-4CC5-B818-3C3178B9CE45}" type="pres">
      <dgm:prSet presAssocID="{1116DD95-F8A8-451D-A189-94236F8C058B}" presName="Name0" presStyleCnt="0">
        <dgm:presLayoutVars>
          <dgm:dir/>
          <dgm:resizeHandles val="exact"/>
        </dgm:presLayoutVars>
      </dgm:prSet>
      <dgm:spPr/>
    </dgm:pt>
    <dgm:pt modelId="{298415E1-62AE-4E1F-A526-3FB0EA5D8B25}" type="pres">
      <dgm:prSet presAssocID="{52B4440D-83C6-4767-97F4-4BDFC8ACE825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014F184-6290-40C4-BB65-EBC8394A294F}" type="pres">
      <dgm:prSet presAssocID="{07149788-B870-4335-A43A-162CDC016F09}" presName="sibTrans" presStyleLbl="sibTrans1D1" presStyleIdx="0" presStyleCnt="6"/>
      <dgm:spPr/>
    </dgm:pt>
    <dgm:pt modelId="{E2F6CE2F-270D-4949-84A7-44F5B814B4DB}" type="pres">
      <dgm:prSet presAssocID="{07149788-B870-4335-A43A-162CDC016F09}" presName="connectorText" presStyleLbl="sibTrans1D1" presStyleIdx="0" presStyleCnt="6"/>
      <dgm:spPr/>
    </dgm:pt>
    <dgm:pt modelId="{CC085442-D848-46E7-859F-984022F456F3}" type="pres">
      <dgm:prSet presAssocID="{BDA3CF4C-9429-4009-A610-FF892B9764AD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D29EDEC-DE39-47B5-B6B7-3E4D9919CBFB}" type="pres">
      <dgm:prSet presAssocID="{03B922C7-4B18-4E81-BD46-B6D626887B20}" presName="sibTrans" presStyleLbl="sibTrans1D1" presStyleIdx="1" presStyleCnt="6"/>
      <dgm:spPr/>
    </dgm:pt>
    <dgm:pt modelId="{3959433E-E8E4-47AA-8B9D-E5BC17B885C3}" type="pres">
      <dgm:prSet presAssocID="{03B922C7-4B18-4E81-BD46-B6D626887B20}" presName="connectorText" presStyleLbl="sibTrans1D1" presStyleIdx="1" presStyleCnt="6"/>
      <dgm:spPr/>
    </dgm:pt>
    <dgm:pt modelId="{A6C0C1CD-D062-47B7-A890-36856A65F3A2}" type="pres">
      <dgm:prSet presAssocID="{892B4EE8-119B-4402-ABE6-CB56F8EDF039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8709A17-FD19-4FD1-A75B-9E6747FF7D6A}" type="pres">
      <dgm:prSet presAssocID="{8DEBC875-2A97-4902-A07F-FB7990380D38}" presName="sibTrans" presStyleLbl="sibTrans1D1" presStyleIdx="2" presStyleCnt="6"/>
      <dgm:spPr/>
    </dgm:pt>
    <dgm:pt modelId="{D4AFF86D-EB85-4A57-AF3F-997A042DD535}" type="pres">
      <dgm:prSet presAssocID="{8DEBC875-2A97-4902-A07F-FB7990380D38}" presName="connectorText" presStyleLbl="sibTrans1D1" presStyleIdx="2" presStyleCnt="6"/>
      <dgm:spPr/>
    </dgm:pt>
    <dgm:pt modelId="{E11923F5-D4FD-4787-A0BD-8804A5BB9661}" type="pres">
      <dgm:prSet presAssocID="{E1776FE6-45F0-4DAB-B488-A319D79AA901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13043F7-7B81-4510-BC59-23CCE03EAD97}" type="pres">
      <dgm:prSet presAssocID="{2A073DF5-FACF-4175-B766-7F9987A93FE3}" presName="sibTrans" presStyleLbl="sibTrans1D1" presStyleIdx="3" presStyleCnt="6"/>
      <dgm:spPr/>
    </dgm:pt>
    <dgm:pt modelId="{F339BD6D-6A23-442F-B585-4FB1866163DE}" type="pres">
      <dgm:prSet presAssocID="{2A073DF5-FACF-4175-B766-7F9987A93FE3}" presName="connectorText" presStyleLbl="sibTrans1D1" presStyleIdx="3" presStyleCnt="6"/>
      <dgm:spPr/>
    </dgm:pt>
    <dgm:pt modelId="{7A5A29D1-C4D6-4B0C-86F6-E4813F7D4F01}" type="pres">
      <dgm:prSet presAssocID="{727118B9-5BD1-488B-A4B5-11484A21D713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C200ADC-BAFD-4D11-A1D8-1A15CB34F74D}" type="pres">
      <dgm:prSet presAssocID="{E6AD6AEA-92A5-41FC-A5BB-DDCEE285A936}" presName="sibTrans" presStyleLbl="sibTrans1D1" presStyleIdx="4" presStyleCnt="6"/>
      <dgm:spPr/>
    </dgm:pt>
    <dgm:pt modelId="{21742428-AA5D-4555-B04D-109ECDA9AF8C}" type="pres">
      <dgm:prSet presAssocID="{E6AD6AEA-92A5-41FC-A5BB-DDCEE285A936}" presName="connectorText" presStyleLbl="sibTrans1D1" presStyleIdx="4" presStyleCnt="6"/>
      <dgm:spPr/>
    </dgm:pt>
    <dgm:pt modelId="{33B2C340-4B25-4DA9-982F-1329F158A5A1}" type="pres">
      <dgm:prSet presAssocID="{09DC9474-53C8-408D-8BA1-BF63BCE77A60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ADB69D5-9DE9-4EF1-AFB6-8AED19A7A22F}" type="pres">
      <dgm:prSet presAssocID="{6D6C5DA7-75B9-43A2-8CEB-6964CBA19F1C}" presName="sibTrans" presStyleLbl="sibTrans1D1" presStyleIdx="5" presStyleCnt="6"/>
      <dgm:spPr/>
    </dgm:pt>
    <dgm:pt modelId="{8F6BABE1-09F0-4175-BBFD-BF7E1E72EA09}" type="pres">
      <dgm:prSet presAssocID="{6D6C5DA7-75B9-43A2-8CEB-6964CBA19F1C}" presName="connectorText" presStyleLbl="sibTrans1D1" presStyleIdx="5" presStyleCnt="6"/>
      <dgm:spPr/>
    </dgm:pt>
    <dgm:pt modelId="{C05BC5EE-4934-40B5-A26C-5765F5DE9409}" type="pres">
      <dgm:prSet presAssocID="{A83AA280-A89A-45D1-8C74-EC1FEF89EE88}" presName="node" presStyleLbl="node1" presStyleIdx="6" presStyleCnt="7">
        <dgm:presLayoutVars>
          <dgm:bulletEnabled val="1"/>
        </dgm:presLayoutVars>
      </dgm:prSet>
      <dgm:spPr/>
    </dgm:pt>
  </dgm:ptLst>
  <dgm:cxnLst>
    <dgm:cxn modelId="{A817564E-7D1E-4228-BB7A-EC68D68ECE23}" type="presOf" srcId="{892B4EE8-119B-4402-ABE6-CB56F8EDF039}" destId="{A6C0C1CD-D062-47B7-A890-36856A65F3A2}" srcOrd="0" destOrd="0" presId="urn:microsoft.com/office/officeart/2005/8/layout/bProcess3"/>
    <dgm:cxn modelId="{1CCED082-6C7E-4027-964E-B9CA052B7D1B}" type="presOf" srcId="{09DC9474-53C8-408D-8BA1-BF63BCE77A60}" destId="{33B2C340-4B25-4DA9-982F-1329F158A5A1}" srcOrd="0" destOrd="0" presId="urn:microsoft.com/office/officeart/2005/8/layout/bProcess3"/>
    <dgm:cxn modelId="{94623916-3751-43BD-A8BB-F20547E20599}" type="presOf" srcId="{2A073DF5-FACF-4175-B766-7F9987A93FE3}" destId="{B13043F7-7B81-4510-BC59-23CCE03EAD97}" srcOrd="0" destOrd="0" presId="urn:microsoft.com/office/officeart/2005/8/layout/bProcess3"/>
    <dgm:cxn modelId="{915580A5-7E03-41A5-8C56-4114CA34E4B9}" type="presOf" srcId="{8DEBC875-2A97-4902-A07F-FB7990380D38}" destId="{78709A17-FD19-4FD1-A75B-9E6747FF7D6A}" srcOrd="0" destOrd="0" presId="urn:microsoft.com/office/officeart/2005/8/layout/bProcess3"/>
    <dgm:cxn modelId="{CF8692F3-1567-4D60-985B-E947B176F53C}" type="presOf" srcId="{A83AA280-A89A-45D1-8C74-EC1FEF89EE88}" destId="{C05BC5EE-4934-40B5-A26C-5765F5DE9409}" srcOrd="0" destOrd="0" presId="urn:microsoft.com/office/officeart/2005/8/layout/bProcess3"/>
    <dgm:cxn modelId="{B04D2890-E12A-4BD8-AB12-04FA3C8BBB6D}" srcId="{1116DD95-F8A8-451D-A189-94236F8C058B}" destId="{727118B9-5BD1-488B-A4B5-11484A21D713}" srcOrd="4" destOrd="0" parTransId="{3D362B22-FE4F-4B67-9B2E-10C3901222C9}" sibTransId="{E6AD6AEA-92A5-41FC-A5BB-DDCEE285A936}"/>
    <dgm:cxn modelId="{498ED839-1875-4272-AA1D-0AA291867435}" type="presOf" srcId="{BDA3CF4C-9429-4009-A610-FF892B9764AD}" destId="{CC085442-D848-46E7-859F-984022F456F3}" srcOrd="0" destOrd="0" presId="urn:microsoft.com/office/officeart/2005/8/layout/bProcess3"/>
    <dgm:cxn modelId="{56F2DCE9-7E71-4399-845F-6271E6F586A6}" type="presOf" srcId="{03B922C7-4B18-4E81-BD46-B6D626887B20}" destId="{AD29EDEC-DE39-47B5-B6B7-3E4D9919CBFB}" srcOrd="0" destOrd="0" presId="urn:microsoft.com/office/officeart/2005/8/layout/bProcess3"/>
    <dgm:cxn modelId="{829CF966-6D48-478C-80C0-C20FE6092F6A}" type="presOf" srcId="{8DEBC875-2A97-4902-A07F-FB7990380D38}" destId="{D4AFF86D-EB85-4A57-AF3F-997A042DD535}" srcOrd="1" destOrd="0" presId="urn:microsoft.com/office/officeart/2005/8/layout/bProcess3"/>
    <dgm:cxn modelId="{48890B69-2D6A-4D5F-8C44-32F88D140A03}" type="presOf" srcId="{52B4440D-83C6-4767-97F4-4BDFC8ACE825}" destId="{298415E1-62AE-4E1F-A526-3FB0EA5D8B25}" srcOrd="0" destOrd="0" presId="urn:microsoft.com/office/officeart/2005/8/layout/bProcess3"/>
    <dgm:cxn modelId="{DB8E5925-FB07-49AD-9771-5032C428B3D5}" srcId="{1116DD95-F8A8-451D-A189-94236F8C058B}" destId="{52B4440D-83C6-4767-97F4-4BDFC8ACE825}" srcOrd="0" destOrd="0" parTransId="{6E4A1A0A-B0D0-43C4-9A4D-61ADDF1048DE}" sibTransId="{07149788-B870-4335-A43A-162CDC016F09}"/>
    <dgm:cxn modelId="{789D0BAA-A8E7-4BA3-B6A0-CD6764E28720}" type="presOf" srcId="{E6AD6AEA-92A5-41FC-A5BB-DDCEE285A936}" destId="{2C200ADC-BAFD-4D11-A1D8-1A15CB34F74D}" srcOrd="0" destOrd="0" presId="urn:microsoft.com/office/officeart/2005/8/layout/bProcess3"/>
    <dgm:cxn modelId="{3BD2F692-0B7C-444A-9ECE-4985B52EB762}" type="presOf" srcId="{07149788-B870-4335-A43A-162CDC016F09}" destId="{C014F184-6290-40C4-BB65-EBC8394A294F}" srcOrd="0" destOrd="0" presId="urn:microsoft.com/office/officeart/2005/8/layout/bProcess3"/>
    <dgm:cxn modelId="{2D233AB0-EFD7-424F-81AA-FBAD1B82D222}" type="presOf" srcId="{6D6C5DA7-75B9-43A2-8CEB-6964CBA19F1C}" destId="{8F6BABE1-09F0-4175-BBFD-BF7E1E72EA09}" srcOrd="1" destOrd="0" presId="urn:microsoft.com/office/officeart/2005/8/layout/bProcess3"/>
    <dgm:cxn modelId="{67D401F9-0329-4043-B9FF-ACA2C1B6CDE2}" srcId="{1116DD95-F8A8-451D-A189-94236F8C058B}" destId="{A83AA280-A89A-45D1-8C74-EC1FEF89EE88}" srcOrd="6" destOrd="0" parTransId="{B23FADE9-067B-4330-8707-AE2DB14A2326}" sibTransId="{A2DD7973-745B-4451-85E6-FA7328CEBB71}"/>
    <dgm:cxn modelId="{30842531-F9D5-4B79-9C78-0547264B9374}" type="presOf" srcId="{1116DD95-F8A8-451D-A189-94236F8C058B}" destId="{5F227098-3C81-4CC5-B818-3C3178B9CE45}" srcOrd="0" destOrd="0" presId="urn:microsoft.com/office/officeart/2005/8/layout/bProcess3"/>
    <dgm:cxn modelId="{AC6889E1-DC2C-4F19-AA4F-1AB27F97494E}" type="presOf" srcId="{03B922C7-4B18-4E81-BD46-B6D626887B20}" destId="{3959433E-E8E4-47AA-8B9D-E5BC17B885C3}" srcOrd="1" destOrd="0" presId="urn:microsoft.com/office/officeart/2005/8/layout/bProcess3"/>
    <dgm:cxn modelId="{CF195233-6CCE-49F2-93B7-006BB18C2E69}" srcId="{1116DD95-F8A8-451D-A189-94236F8C058B}" destId="{09DC9474-53C8-408D-8BA1-BF63BCE77A60}" srcOrd="5" destOrd="0" parTransId="{5BC8332A-BE08-46B8-BF81-3C2A0894A07A}" sibTransId="{6D6C5DA7-75B9-43A2-8CEB-6964CBA19F1C}"/>
    <dgm:cxn modelId="{97FBA1EC-37F9-40E4-9A40-F4D4FBAB1F7F}" type="presOf" srcId="{E1776FE6-45F0-4DAB-B488-A319D79AA901}" destId="{E11923F5-D4FD-4787-A0BD-8804A5BB9661}" srcOrd="0" destOrd="0" presId="urn:microsoft.com/office/officeart/2005/8/layout/bProcess3"/>
    <dgm:cxn modelId="{0B007D43-A04B-42F4-99D6-C78BA6D9CA3B}" srcId="{1116DD95-F8A8-451D-A189-94236F8C058B}" destId="{892B4EE8-119B-4402-ABE6-CB56F8EDF039}" srcOrd="2" destOrd="0" parTransId="{25820988-1E95-4CEE-82ED-F8C8EC55F4EA}" sibTransId="{8DEBC875-2A97-4902-A07F-FB7990380D38}"/>
    <dgm:cxn modelId="{3B60067A-E14F-450E-AF86-7CDBEECCD9EE}" type="presOf" srcId="{727118B9-5BD1-488B-A4B5-11484A21D713}" destId="{7A5A29D1-C4D6-4B0C-86F6-E4813F7D4F01}" srcOrd="0" destOrd="0" presId="urn:microsoft.com/office/officeart/2005/8/layout/bProcess3"/>
    <dgm:cxn modelId="{14DCE34D-AA81-429B-A0CE-398C39BC7572}" srcId="{1116DD95-F8A8-451D-A189-94236F8C058B}" destId="{BDA3CF4C-9429-4009-A610-FF892B9764AD}" srcOrd="1" destOrd="0" parTransId="{D5595B6D-DC05-43C4-991A-BCC91C000087}" sibTransId="{03B922C7-4B18-4E81-BD46-B6D626887B20}"/>
    <dgm:cxn modelId="{BBC2F6B7-522E-4C56-BE3C-22F7E8A47922}" type="presOf" srcId="{E6AD6AEA-92A5-41FC-A5BB-DDCEE285A936}" destId="{21742428-AA5D-4555-B04D-109ECDA9AF8C}" srcOrd="1" destOrd="0" presId="urn:microsoft.com/office/officeart/2005/8/layout/bProcess3"/>
    <dgm:cxn modelId="{17DFF92B-EE94-4BA0-9F47-52688BC8719F}" type="presOf" srcId="{07149788-B870-4335-A43A-162CDC016F09}" destId="{E2F6CE2F-270D-4949-84A7-44F5B814B4DB}" srcOrd="1" destOrd="0" presId="urn:microsoft.com/office/officeart/2005/8/layout/bProcess3"/>
    <dgm:cxn modelId="{E035D351-5D14-481E-9A3A-3DBA72ECDF35}" type="presOf" srcId="{2A073DF5-FACF-4175-B766-7F9987A93FE3}" destId="{F339BD6D-6A23-442F-B585-4FB1866163DE}" srcOrd="1" destOrd="0" presId="urn:microsoft.com/office/officeart/2005/8/layout/bProcess3"/>
    <dgm:cxn modelId="{9D164E39-C735-4C00-8129-928154A37633}" srcId="{1116DD95-F8A8-451D-A189-94236F8C058B}" destId="{E1776FE6-45F0-4DAB-B488-A319D79AA901}" srcOrd="3" destOrd="0" parTransId="{C5DB8D97-79D8-4F2F-86DD-FC6FC91B14FA}" sibTransId="{2A073DF5-FACF-4175-B766-7F9987A93FE3}"/>
    <dgm:cxn modelId="{E68D7793-04D3-40B9-93FD-7BB6E80000B7}" type="presOf" srcId="{6D6C5DA7-75B9-43A2-8CEB-6964CBA19F1C}" destId="{1ADB69D5-9DE9-4EF1-AFB6-8AED19A7A22F}" srcOrd="0" destOrd="0" presId="urn:microsoft.com/office/officeart/2005/8/layout/bProcess3"/>
    <dgm:cxn modelId="{BDB72DF4-6A45-4AC5-A86A-3F9EE1310AD8}" type="presParOf" srcId="{5F227098-3C81-4CC5-B818-3C3178B9CE45}" destId="{298415E1-62AE-4E1F-A526-3FB0EA5D8B25}" srcOrd="0" destOrd="0" presId="urn:microsoft.com/office/officeart/2005/8/layout/bProcess3"/>
    <dgm:cxn modelId="{8C566336-2E83-4972-BF4D-5A3B7B978401}" type="presParOf" srcId="{5F227098-3C81-4CC5-B818-3C3178B9CE45}" destId="{C014F184-6290-40C4-BB65-EBC8394A294F}" srcOrd="1" destOrd="0" presId="urn:microsoft.com/office/officeart/2005/8/layout/bProcess3"/>
    <dgm:cxn modelId="{DEA12C21-515A-44D9-9CD5-AAD36FE0889D}" type="presParOf" srcId="{C014F184-6290-40C4-BB65-EBC8394A294F}" destId="{E2F6CE2F-270D-4949-84A7-44F5B814B4DB}" srcOrd="0" destOrd="0" presId="urn:microsoft.com/office/officeart/2005/8/layout/bProcess3"/>
    <dgm:cxn modelId="{A915A1F4-ADA5-40AD-BDFA-7DE3991D8399}" type="presParOf" srcId="{5F227098-3C81-4CC5-B818-3C3178B9CE45}" destId="{CC085442-D848-46E7-859F-984022F456F3}" srcOrd="2" destOrd="0" presId="urn:microsoft.com/office/officeart/2005/8/layout/bProcess3"/>
    <dgm:cxn modelId="{FD6D68C9-4419-47F7-8984-3CDE6C8CC827}" type="presParOf" srcId="{5F227098-3C81-4CC5-B818-3C3178B9CE45}" destId="{AD29EDEC-DE39-47B5-B6B7-3E4D9919CBFB}" srcOrd="3" destOrd="0" presId="urn:microsoft.com/office/officeart/2005/8/layout/bProcess3"/>
    <dgm:cxn modelId="{95679A43-C2B8-4444-8E23-64EEC3893437}" type="presParOf" srcId="{AD29EDEC-DE39-47B5-B6B7-3E4D9919CBFB}" destId="{3959433E-E8E4-47AA-8B9D-E5BC17B885C3}" srcOrd="0" destOrd="0" presId="urn:microsoft.com/office/officeart/2005/8/layout/bProcess3"/>
    <dgm:cxn modelId="{3340EED7-EC6D-4235-AEE9-5C535FB406BB}" type="presParOf" srcId="{5F227098-3C81-4CC5-B818-3C3178B9CE45}" destId="{A6C0C1CD-D062-47B7-A890-36856A65F3A2}" srcOrd="4" destOrd="0" presId="urn:microsoft.com/office/officeart/2005/8/layout/bProcess3"/>
    <dgm:cxn modelId="{C1E34A59-59CD-47E8-A3A9-96FF915AD10F}" type="presParOf" srcId="{5F227098-3C81-4CC5-B818-3C3178B9CE45}" destId="{78709A17-FD19-4FD1-A75B-9E6747FF7D6A}" srcOrd="5" destOrd="0" presId="urn:microsoft.com/office/officeart/2005/8/layout/bProcess3"/>
    <dgm:cxn modelId="{7848D20F-A8E7-443C-AC9B-9D20942EDD32}" type="presParOf" srcId="{78709A17-FD19-4FD1-A75B-9E6747FF7D6A}" destId="{D4AFF86D-EB85-4A57-AF3F-997A042DD535}" srcOrd="0" destOrd="0" presId="urn:microsoft.com/office/officeart/2005/8/layout/bProcess3"/>
    <dgm:cxn modelId="{05B8B91F-E26B-463A-9FD3-9D58967BA139}" type="presParOf" srcId="{5F227098-3C81-4CC5-B818-3C3178B9CE45}" destId="{E11923F5-D4FD-4787-A0BD-8804A5BB9661}" srcOrd="6" destOrd="0" presId="urn:microsoft.com/office/officeart/2005/8/layout/bProcess3"/>
    <dgm:cxn modelId="{3CF0A321-24D3-4578-A325-81F4032FE94D}" type="presParOf" srcId="{5F227098-3C81-4CC5-B818-3C3178B9CE45}" destId="{B13043F7-7B81-4510-BC59-23CCE03EAD97}" srcOrd="7" destOrd="0" presId="urn:microsoft.com/office/officeart/2005/8/layout/bProcess3"/>
    <dgm:cxn modelId="{C7B05ACA-3DB6-41FA-82A4-852C7487D0A3}" type="presParOf" srcId="{B13043F7-7B81-4510-BC59-23CCE03EAD97}" destId="{F339BD6D-6A23-442F-B585-4FB1866163DE}" srcOrd="0" destOrd="0" presId="urn:microsoft.com/office/officeart/2005/8/layout/bProcess3"/>
    <dgm:cxn modelId="{2659DCCE-DD49-4C11-A0DC-927C16817C91}" type="presParOf" srcId="{5F227098-3C81-4CC5-B818-3C3178B9CE45}" destId="{7A5A29D1-C4D6-4B0C-86F6-E4813F7D4F01}" srcOrd="8" destOrd="0" presId="urn:microsoft.com/office/officeart/2005/8/layout/bProcess3"/>
    <dgm:cxn modelId="{C86DF5D0-A238-46DB-8040-2FA90AAA2DC6}" type="presParOf" srcId="{5F227098-3C81-4CC5-B818-3C3178B9CE45}" destId="{2C200ADC-BAFD-4D11-A1D8-1A15CB34F74D}" srcOrd="9" destOrd="0" presId="urn:microsoft.com/office/officeart/2005/8/layout/bProcess3"/>
    <dgm:cxn modelId="{5D0E4FCB-4808-47B0-B0F6-814CD71ABA1C}" type="presParOf" srcId="{2C200ADC-BAFD-4D11-A1D8-1A15CB34F74D}" destId="{21742428-AA5D-4555-B04D-109ECDA9AF8C}" srcOrd="0" destOrd="0" presId="urn:microsoft.com/office/officeart/2005/8/layout/bProcess3"/>
    <dgm:cxn modelId="{4B265E9E-4949-44E9-8C0E-4AB0671ADC98}" type="presParOf" srcId="{5F227098-3C81-4CC5-B818-3C3178B9CE45}" destId="{33B2C340-4B25-4DA9-982F-1329F158A5A1}" srcOrd="10" destOrd="0" presId="urn:microsoft.com/office/officeart/2005/8/layout/bProcess3"/>
    <dgm:cxn modelId="{157EA18F-B95E-4771-828C-19966598F548}" type="presParOf" srcId="{5F227098-3C81-4CC5-B818-3C3178B9CE45}" destId="{1ADB69D5-9DE9-4EF1-AFB6-8AED19A7A22F}" srcOrd="11" destOrd="0" presId="urn:microsoft.com/office/officeart/2005/8/layout/bProcess3"/>
    <dgm:cxn modelId="{D90ECECC-7D1A-4B6F-BA32-E12822804850}" type="presParOf" srcId="{1ADB69D5-9DE9-4EF1-AFB6-8AED19A7A22F}" destId="{8F6BABE1-09F0-4175-BBFD-BF7E1E72EA09}" srcOrd="0" destOrd="0" presId="urn:microsoft.com/office/officeart/2005/8/layout/bProcess3"/>
    <dgm:cxn modelId="{809B8689-EA19-4619-A388-6DD2139CC8F9}" type="presParOf" srcId="{5F227098-3C81-4CC5-B818-3C3178B9CE45}" destId="{C05BC5EE-4934-40B5-A26C-5765F5DE9409}" srcOrd="12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14F184-6290-40C4-BB65-EBC8394A294F}">
      <dsp:nvSpPr>
        <dsp:cNvPr id="0" name=""/>
        <dsp:cNvSpPr/>
      </dsp:nvSpPr>
      <dsp:spPr>
        <a:xfrm>
          <a:off x="3076796" y="1832759"/>
          <a:ext cx="67681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76816" y="4572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3397519" y="1874942"/>
        <a:ext cx="35370" cy="7074"/>
      </dsp:txXfrm>
    </dsp:sp>
    <dsp:sp modelId="{298415E1-62AE-4E1F-A526-3FB0EA5D8B25}">
      <dsp:nvSpPr>
        <dsp:cNvPr id="0" name=""/>
        <dsp:cNvSpPr/>
      </dsp:nvSpPr>
      <dsp:spPr>
        <a:xfrm>
          <a:off x="2871" y="955761"/>
          <a:ext cx="3075725" cy="18454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公民身分與普世人權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871" y="955761"/>
        <a:ext cx="3075725" cy="1845435"/>
      </dsp:txXfrm>
    </dsp:sp>
    <dsp:sp modelId="{AD29EDEC-DE39-47B5-B6B7-3E4D9919CBFB}">
      <dsp:nvSpPr>
        <dsp:cNvPr id="0" name=""/>
        <dsp:cNvSpPr/>
      </dsp:nvSpPr>
      <dsp:spPr>
        <a:xfrm>
          <a:off x="6859938" y="1832759"/>
          <a:ext cx="67681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76816" y="45720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7180661" y="1874942"/>
        <a:ext cx="35370" cy="7074"/>
      </dsp:txXfrm>
    </dsp:sp>
    <dsp:sp modelId="{CC085442-D848-46E7-859F-984022F456F3}">
      <dsp:nvSpPr>
        <dsp:cNvPr id="0" name=""/>
        <dsp:cNvSpPr/>
      </dsp:nvSpPr>
      <dsp:spPr>
        <a:xfrm>
          <a:off x="3786013" y="955761"/>
          <a:ext cx="3075725" cy="184543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國家主權與認同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786013" y="955761"/>
        <a:ext cx="3075725" cy="1845435"/>
      </dsp:txXfrm>
    </dsp:sp>
    <dsp:sp modelId="{78709A17-FD19-4FD1-A75B-9E6747FF7D6A}">
      <dsp:nvSpPr>
        <dsp:cNvPr id="0" name=""/>
        <dsp:cNvSpPr/>
      </dsp:nvSpPr>
      <dsp:spPr>
        <a:xfrm>
          <a:off x="10643080" y="1832759"/>
          <a:ext cx="67681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76816" y="45720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10963803" y="1874942"/>
        <a:ext cx="35370" cy="7074"/>
      </dsp:txXfrm>
    </dsp:sp>
    <dsp:sp modelId="{A6C0C1CD-D062-47B7-A890-36856A65F3A2}">
      <dsp:nvSpPr>
        <dsp:cNvPr id="0" name=""/>
        <dsp:cNvSpPr/>
      </dsp:nvSpPr>
      <dsp:spPr>
        <a:xfrm>
          <a:off x="7569155" y="955761"/>
          <a:ext cx="3075725" cy="184543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政府組成與運作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569155" y="955761"/>
        <a:ext cx="3075725" cy="1845435"/>
      </dsp:txXfrm>
    </dsp:sp>
    <dsp:sp modelId="{B13043F7-7B81-4510-BC59-23CCE03EAD97}">
      <dsp:nvSpPr>
        <dsp:cNvPr id="0" name=""/>
        <dsp:cNvSpPr/>
      </dsp:nvSpPr>
      <dsp:spPr>
        <a:xfrm>
          <a:off x="1540733" y="2799397"/>
          <a:ext cx="11349426" cy="676816"/>
        </a:xfrm>
        <a:custGeom>
          <a:avLst/>
          <a:gdLst/>
          <a:ahLst/>
          <a:cxnLst/>
          <a:rect l="0" t="0" r="0" b="0"/>
          <a:pathLst>
            <a:path>
              <a:moveTo>
                <a:pt x="11349426" y="0"/>
              </a:moveTo>
              <a:lnTo>
                <a:pt x="11349426" y="355508"/>
              </a:lnTo>
              <a:lnTo>
                <a:pt x="0" y="355508"/>
              </a:lnTo>
              <a:lnTo>
                <a:pt x="0" y="676816"/>
              </a:lnTo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6931160" y="3134268"/>
        <a:ext cx="568572" cy="7074"/>
      </dsp:txXfrm>
    </dsp:sp>
    <dsp:sp modelId="{E11923F5-D4FD-4787-A0BD-8804A5BB9661}">
      <dsp:nvSpPr>
        <dsp:cNvPr id="0" name=""/>
        <dsp:cNvSpPr/>
      </dsp:nvSpPr>
      <dsp:spPr>
        <a:xfrm>
          <a:off x="11352297" y="955761"/>
          <a:ext cx="3075725" cy="184543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公民餐與與民主治理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1352297" y="955761"/>
        <a:ext cx="3075725" cy="1845435"/>
      </dsp:txXfrm>
    </dsp:sp>
    <dsp:sp modelId="{2C200ADC-BAFD-4D11-A1D8-1A15CB34F74D}">
      <dsp:nvSpPr>
        <dsp:cNvPr id="0" name=""/>
        <dsp:cNvSpPr/>
      </dsp:nvSpPr>
      <dsp:spPr>
        <a:xfrm>
          <a:off x="3076796" y="4385611"/>
          <a:ext cx="67681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76816" y="45720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3397519" y="4427794"/>
        <a:ext cx="35370" cy="7074"/>
      </dsp:txXfrm>
    </dsp:sp>
    <dsp:sp modelId="{7A5A29D1-C4D6-4B0C-86F6-E4813F7D4F01}">
      <dsp:nvSpPr>
        <dsp:cNvPr id="0" name=""/>
        <dsp:cNvSpPr/>
      </dsp:nvSpPr>
      <dsp:spPr>
        <a:xfrm>
          <a:off x="2871" y="3508613"/>
          <a:ext cx="3075725" cy="184543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媒體網路與公共生活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871" y="3508613"/>
        <a:ext cx="3075725" cy="1845435"/>
      </dsp:txXfrm>
    </dsp:sp>
    <dsp:sp modelId="{1ADB69D5-9DE9-4EF1-AFB6-8AED19A7A22F}">
      <dsp:nvSpPr>
        <dsp:cNvPr id="0" name=""/>
        <dsp:cNvSpPr/>
      </dsp:nvSpPr>
      <dsp:spPr>
        <a:xfrm>
          <a:off x="6859938" y="4385611"/>
          <a:ext cx="67681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76816" y="4572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7180661" y="4427794"/>
        <a:ext cx="35370" cy="7074"/>
      </dsp:txXfrm>
    </dsp:sp>
    <dsp:sp modelId="{33B2C340-4B25-4DA9-982F-1329F158A5A1}">
      <dsp:nvSpPr>
        <dsp:cNvPr id="0" name=""/>
        <dsp:cNvSpPr/>
      </dsp:nvSpPr>
      <dsp:spPr>
        <a:xfrm>
          <a:off x="3786013" y="3508613"/>
          <a:ext cx="3075725" cy="18454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公平正義與文化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786013" y="3508613"/>
        <a:ext cx="3075725" cy="1845435"/>
      </dsp:txXfrm>
    </dsp:sp>
    <dsp:sp modelId="{C05BC5EE-4934-40B5-A26C-5765F5DE9409}">
      <dsp:nvSpPr>
        <dsp:cNvPr id="0" name=""/>
        <dsp:cNvSpPr/>
      </dsp:nvSpPr>
      <dsp:spPr>
        <a:xfrm>
          <a:off x="7569155" y="3508613"/>
          <a:ext cx="3075725" cy="184543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社會安全制度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569155" y="3508613"/>
        <a:ext cx="3075725" cy="18454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5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50437" y="2133438"/>
            <a:ext cx="7415927" cy="177354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8350"/>
              </a:lnSpc>
              <a:buNone/>
            </a:pPr>
            <a:r>
              <a:rPr lang="en-US" sz="6700" b="1" dirty="0" err="1" smtClean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Fraunces" pitchFamily="34" charset="-120"/>
              </a:rPr>
              <a:t>公民與社會科</a:t>
            </a:r>
            <a:endParaRPr lang="en-US" sz="6700" dirty="0">
              <a:solidFill>
                <a:schemeClr val="accent6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Shape 2"/>
          <p:cNvSpPr/>
          <p:nvPr/>
        </p:nvSpPr>
        <p:spPr>
          <a:xfrm>
            <a:off x="6350437" y="6430804"/>
            <a:ext cx="394930" cy="394930"/>
          </a:xfrm>
          <a:prstGeom prst="roundRect">
            <a:avLst>
              <a:gd name="adj" fmla="val 23151155"/>
            </a:avLst>
          </a:prstGeom>
          <a:noFill/>
          <a:ln w="7620">
            <a:solidFill>
              <a:srgbClr val="FFFFFF"/>
            </a:solidFill>
            <a:prstDash val="solid"/>
          </a:ln>
        </p:spPr>
      </p:sp>
      <p:sp>
        <p:nvSpPr>
          <p:cNvPr id="8" name="文字方塊 7"/>
          <p:cNvSpPr txBox="1"/>
          <p:nvPr/>
        </p:nvSpPr>
        <p:spPr>
          <a:xfrm>
            <a:off x="7431579" y="5230475"/>
            <a:ext cx="55196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張海倫老師</a:t>
            </a:r>
            <a:endParaRPr lang="en-US" altLang="zh-TW" sz="36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研發</a:t>
            </a:r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處  </a:t>
            </a:r>
            <a:r>
              <a: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116</a:t>
            </a:r>
            <a:endParaRPr lang="zh-TW" altLang="en-US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50437" y="1487210"/>
            <a:ext cx="6172200" cy="7715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6050"/>
              </a:lnSpc>
              <a:buNone/>
            </a:pPr>
            <a:r>
              <a:rPr lang="en-US" sz="6000" b="1" dirty="0">
                <a:solidFill>
                  <a:srgbClr val="3B454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Fraunces" pitchFamily="34" charset="-120"/>
              </a:rPr>
              <a:t>教學目標</a:t>
            </a:r>
            <a:endParaRPr lang="en-US" sz="6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Shape 1"/>
          <p:cNvSpPr/>
          <p:nvPr/>
        </p:nvSpPr>
        <p:spPr>
          <a:xfrm>
            <a:off x="6350437" y="2906673"/>
            <a:ext cx="555427" cy="555427"/>
          </a:xfrm>
          <a:prstGeom prst="roundRect">
            <a:avLst>
              <a:gd name="adj" fmla="val 40005"/>
            </a:avLst>
          </a:prstGeom>
          <a:solidFill>
            <a:srgbClr val="E8F3E8"/>
          </a:solidFill>
          <a:ln/>
        </p:spPr>
      </p:sp>
      <p:sp>
        <p:nvSpPr>
          <p:cNvPr id="5" name="Text 2"/>
          <p:cNvSpPr/>
          <p:nvPr/>
        </p:nvSpPr>
        <p:spPr>
          <a:xfrm>
            <a:off x="6535698" y="2999184"/>
            <a:ext cx="184785" cy="3702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900" b="1" dirty="0">
                <a:solidFill>
                  <a:srgbClr val="405449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1</a:t>
            </a:r>
            <a:endParaRPr lang="en-US" sz="2900" dirty="0"/>
          </a:p>
        </p:txBody>
      </p:sp>
      <p:sp>
        <p:nvSpPr>
          <p:cNvPr id="6" name="Text 3"/>
          <p:cNvSpPr/>
          <p:nvPr/>
        </p:nvSpPr>
        <p:spPr>
          <a:xfrm>
            <a:off x="7152680" y="2906673"/>
            <a:ext cx="3086100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2400" b="1" dirty="0">
                <a:solidFill>
                  <a:srgbClr val="405449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民主生活方式</a:t>
            </a:r>
            <a:endParaRPr lang="en-US" sz="2400" dirty="0"/>
          </a:p>
        </p:txBody>
      </p:sp>
      <p:sp>
        <p:nvSpPr>
          <p:cNvPr id="7" name="Text 4"/>
          <p:cNvSpPr/>
          <p:nvPr/>
        </p:nvSpPr>
        <p:spPr>
          <a:xfrm>
            <a:off x="7152680" y="3440549"/>
            <a:ext cx="6613684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2800" dirty="0" err="1" smtClean="0">
                <a:solidFill>
                  <a:srgbClr val="405449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bile" pitchFamily="34" charset="-120"/>
              </a:rPr>
              <a:t>保障人權</a:t>
            </a:r>
            <a:r>
              <a:rPr lang="en-US" sz="2800" dirty="0" err="1">
                <a:solidFill>
                  <a:srgbClr val="405449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bile" pitchFamily="34" charset="-120"/>
              </a:rPr>
              <a:t>、平等參與、尊重多元的民主社會</a:t>
            </a:r>
            <a:r>
              <a:rPr lang="en-US" sz="2800" dirty="0">
                <a:solidFill>
                  <a:srgbClr val="405449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bile" pitchFamily="34" charset="-120"/>
              </a:rPr>
              <a:t>。</a:t>
            </a:r>
            <a:endParaRPr lang="en-US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Shape 5"/>
          <p:cNvSpPr/>
          <p:nvPr/>
        </p:nvSpPr>
        <p:spPr>
          <a:xfrm>
            <a:off x="6350437" y="4360069"/>
            <a:ext cx="555427" cy="555427"/>
          </a:xfrm>
          <a:prstGeom prst="roundRect">
            <a:avLst>
              <a:gd name="adj" fmla="val 40005"/>
            </a:avLst>
          </a:prstGeom>
          <a:solidFill>
            <a:srgbClr val="E8F3E8"/>
          </a:solidFill>
          <a:ln/>
        </p:spPr>
      </p:sp>
      <p:sp>
        <p:nvSpPr>
          <p:cNvPr id="9" name="Text 6"/>
          <p:cNvSpPr/>
          <p:nvPr/>
        </p:nvSpPr>
        <p:spPr>
          <a:xfrm>
            <a:off x="6507123" y="4452580"/>
            <a:ext cx="242054" cy="3702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900" b="1" dirty="0">
                <a:solidFill>
                  <a:srgbClr val="405449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2</a:t>
            </a:r>
            <a:endParaRPr lang="en-US" sz="2900" dirty="0"/>
          </a:p>
        </p:txBody>
      </p:sp>
      <p:sp>
        <p:nvSpPr>
          <p:cNvPr id="10" name="Text 7"/>
          <p:cNvSpPr/>
          <p:nvPr/>
        </p:nvSpPr>
        <p:spPr>
          <a:xfrm>
            <a:off x="7152680" y="4360069"/>
            <a:ext cx="3086100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2400" b="1" dirty="0">
                <a:solidFill>
                  <a:srgbClr val="405449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公民知識整合</a:t>
            </a:r>
            <a:endParaRPr lang="en-US" sz="2400" dirty="0"/>
          </a:p>
        </p:txBody>
      </p:sp>
      <p:sp>
        <p:nvSpPr>
          <p:cNvPr id="11" name="Text 8"/>
          <p:cNvSpPr/>
          <p:nvPr/>
        </p:nvSpPr>
        <p:spPr>
          <a:xfrm>
            <a:off x="7152680" y="4893945"/>
            <a:ext cx="6613684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2800" dirty="0">
                <a:solidFill>
                  <a:srgbClr val="405449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bile" pitchFamily="34" charset="-120"/>
              </a:rPr>
              <a:t>系統性解釋與整合公民知識。</a:t>
            </a:r>
            <a:endParaRPr lang="en-US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Shape 9"/>
          <p:cNvSpPr/>
          <p:nvPr/>
        </p:nvSpPr>
        <p:spPr>
          <a:xfrm>
            <a:off x="6350437" y="5813465"/>
            <a:ext cx="555427" cy="555427"/>
          </a:xfrm>
          <a:prstGeom prst="roundRect">
            <a:avLst>
              <a:gd name="adj" fmla="val 40005"/>
            </a:avLst>
          </a:prstGeom>
          <a:solidFill>
            <a:srgbClr val="E8F3E8"/>
          </a:solidFill>
          <a:ln/>
        </p:spPr>
      </p:sp>
      <p:sp>
        <p:nvSpPr>
          <p:cNvPr id="13" name="Text 10"/>
          <p:cNvSpPr/>
          <p:nvPr/>
        </p:nvSpPr>
        <p:spPr>
          <a:xfrm>
            <a:off x="6516291" y="5905976"/>
            <a:ext cx="223718" cy="3702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900"/>
              </a:lnSpc>
              <a:buNone/>
            </a:pPr>
            <a:r>
              <a:rPr lang="en-US" sz="2900" b="1" dirty="0">
                <a:solidFill>
                  <a:srgbClr val="405449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3</a:t>
            </a:r>
            <a:endParaRPr lang="en-US" sz="2900" dirty="0"/>
          </a:p>
        </p:txBody>
      </p:sp>
      <p:sp>
        <p:nvSpPr>
          <p:cNvPr id="14" name="Text 11"/>
          <p:cNvSpPr/>
          <p:nvPr/>
        </p:nvSpPr>
        <p:spPr>
          <a:xfrm>
            <a:off x="7152680" y="5813465"/>
            <a:ext cx="3086100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2400" b="1" dirty="0">
                <a:solidFill>
                  <a:srgbClr val="405449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能力培養</a:t>
            </a:r>
            <a:endParaRPr lang="en-US" sz="2400" dirty="0"/>
          </a:p>
        </p:txBody>
      </p:sp>
      <p:sp>
        <p:nvSpPr>
          <p:cNvPr id="15" name="Text 12"/>
          <p:cNvSpPr/>
          <p:nvPr/>
        </p:nvSpPr>
        <p:spPr>
          <a:xfrm>
            <a:off x="7152680" y="6347341"/>
            <a:ext cx="6613684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2800" dirty="0">
                <a:solidFill>
                  <a:srgbClr val="405449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bile" pitchFamily="34" charset="-120"/>
              </a:rPr>
              <a:t>培養區辨與反思社會現象的能力。</a:t>
            </a:r>
            <a:endParaRPr lang="en-US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98516" y="1080655"/>
            <a:ext cx="7265324" cy="9608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6050"/>
              </a:lnSpc>
              <a:buNone/>
            </a:pPr>
            <a:r>
              <a:rPr lang="en-US" sz="6000" b="1" dirty="0">
                <a:solidFill>
                  <a:srgbClr val="3B454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Fraunces" pitchFamily="34" charset="-120"/>
              </a:rPr>
              <a:t>評量方式與成績計算</a:t>
            </a:r>
            <a:endParaRPr lang="en-US" sz="6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Text 1"/>
          <p:cNvSpPr/>
          <p:nvPr/>
        </p:nvSpPr>
        <p:spPr>
          <a:xfrm>
            <a:off x="10107789" y="1462825"/>
            <a:ext cx="3086100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000"/>
              </a:lnSpc>
              <a:buNone/>
            </a:pPr>
            <a:r>
              <a:rPr lang="en-US" sz="2400" b="1" dirty="0">
                <a:solidFill>
                  <a:srgbClr val="3B4540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評量方式</a:t>
            </a:r>
            <a:endParaRPr lang="en-US" sz="2400" dirty="0"/>
          </a:p>
        </p:txBody>
      </p:sp>
      <p:sp>
        <p:nvSpPr>
          <p:cNvPr id="4" name="Text 2"/>
          <p:cNvSpPr/>
          <p:nvPr/>
        </p:nvSpPr>
        <p:spPr>
          <a:xfrm>
            <a:off x="8106014" y="2358575"/>
            <a:ext cx="6150054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100"/>
              </a:lnSpc>
              <a:buNone/>
            </a:pPr>
            <a:r>
              <a:rPr lang="en-US" sz="2000" dirty="0" err="1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課堂參與、紙筆測驗、口頭發表</a:t>
            </a:r>
            <a:r>
              <a:rPr lang="en-US" sz="2000" dirty="0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、</a:t>
            </a:r>
            <a:r>
              <a:rPr lang="zh-TW" altLang="en-US" sz="2000" dirty="0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相關活動參與</a:t>
            </a:r>
            <a:endParaRPr lang="en-US" sz="2000" dirty="0"/>
          </a:p>
        </p:txBody>
      </p:sp>
      <p:sp>
        <p:nvSpPr>
          <p:cNvPr id="5" name="Text 3"/>
          <p:cNvSpPr/>
          <p:nvPr/>
        </p:nvSpPr>
        <p:spPr>
          <a:xfrm>
            <a:off x="873942" y="3226247"/>
            <a:ext cx="3086100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2400" b="1" dirty="0">
                <a:solidFill>
                  <a:srgbClr val="3B4540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成績計算</a:t>
            </a:r>
            <a:endParaRPr lang="en-US" sz="2400" dirty="0"/>
          </a:p>
        </p:txBody>
      </p:sp>
      <p:sp>
        <p:nvSpPr>
          <p:cNvPr id="6" name="Text 4"/>
          <p:cNvSpPr/>
          <p:nvPr/>
        </p:nvSpPr>
        <p:spPr>
          <a:xfrm>
            <a:off x="873942" y="4218276"/>
            <a:ext cx="6740465" cy="202830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6900"/>
              </a:lnSpc>
              <a:buNone/>
            </a:pPr>
            <a:r>
              <a:rPr lang="en-US" sz="6000" dirty="0">
                <a:solidFill>
                  <a:srgbClr val="405449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bile" pitchFamily="34" charset="-120"/>
              </a:rPr>
              <a:t>平時</a:t>
            </a:r>
            <a:r>
              <a:rPr lang="en-US" sz="6000" dirty="0" smtClean="0">
                <a:solidFill>
                  <a:srgbClr val="405449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bile" pitchFamily="34" charset="-120"/>
              </a:rPr>
              <a:t>40</a:t>
            </a:r>
            <a:r>
              <a:rPr lang="en-US" altLang="zh-TW" sz="6000" dirty="0" smtClean="0">
                <a:solidFill>
                  <a:srgbClr val="405449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bile" pitchFamily="34" charset="-120"/>
              </a:rPr>
              <a:t>%</a:t>
            </a:r>
            <a:r>
              <a:rPr lang="zh-TW" altLang="en-US" sz="6000" dirty="0" smtClean="0">
                <a:solidFill>
                  <a:srgbClr val="405449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bile" pitchFamily="34" charset="-120"/>
              </a:rPr>
              <a:t> </a:t>
            </a:r>
            <a:r>
              <a:rPr lang="en-US" altLang="zh-TW" sz="6000" dirty="0" smtClean="0">
                <a:solidFill>
                  <a:srgbClr val="405449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bile" pitchFamily="34" charset="-120"/>
              </a:rPr>
              <a:t>(</a:t>
            </a:r>
            <a:r>
              <a:rPr lang="zh-TW" altLang="en-US" sz="6000" dirty="0" smtClean="0">
                <a:solidFill>
                  <a:srgbClr val="405449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bile" pitchFamily="34" charset="-120"/>
              </a:rPr>
              <a:t>抽考 作業 小考 上課參與</a:t>
            </a:r>
            <a:r>
              <a:rPr lang="en-US" altLang="zh-TW" sz="6000" dirty="0" smtClean="0">
                <a:solidFill>
                  <a:srgbClr val="405449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bile" pitchFamily="34" charset="-120"/>
              </a:rPr>
              <a:t>)</a:t>
            </a:r>
            <a:endParaRPr lang="en-US" sz="6000" dirty="0" smtClean="0">
              <a:solidFill>
                <a:srgbClr val="405449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bile" pitchFamily="34" charset="-120"/>
            </a:endParaRPr>
          </a:p>
          <a:p>
            <a:pPr marL="0" indent="0">
              <a:lnSpc>
                <a:spcPts val="6900"/>
              </a:lnSpc>
              <a:buNone/>
            </a:pPr>
            <a:r>
              <a:rPr lang="en-US" sz="6000" dirty="0" smtClean="0">
                <a:solidFill>
                  <a:srgbClr val="405449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bile" pitchFamily="34" charset="-120"/>
              </a:rPr>
              <a:t>段考</a:t>
            </a:r>
            <a:r>
              <a:rPr lang="en-US" sz="6000" dirty="0">
                <a:solidFill>
                  <a:srgbClr val="405449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bile" pitchFamily="34" charset="-120"/>
              </a:rPr>
              <a:t>60</a:t>
            </a:r>
            <a:r>
              <a:rPr lang="en-US" sz="6000" dirty="0" smtClean="0">
                <a:solidFill>
                  <a:srgbClr val="405449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bile" pitchFamily="34" charset="-120"/>
              </a:rPr>
              <a:t>%</a:t>
            </a:r>
            <a:r>
              <a:rPr lang="zh-TW" altLang="en-US" sz="6000" dirty="0" smtClean="0">
                <a:solidFill>
                  <a:srgbClr val="405449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bile" pitchFamily="34" charset="-120"/>
              </a:rPr>
              <a:t> </a:t>
            </a:r>
            <a:r>
              <a:rPr lang="en-US" sz="6000" dirty="0" smtClean="0">
                <a:solidFill>
                  <a:srgbClr val="405449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bile" pitchFamily="34" charset="-120"/>
              </a:rPr>
              <a:t>(</a:t>
            </a:r>
            <a:r>
              <a:rPr lang="zh-TW" altLang="en-US" sz="6000" dirty="0" smtClean="0">
                <a:solidFill>
                  <a:srgbClr val="405449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bile" pitchFamily="34" charset="-120"/>
              </a:rPr>
              <a:t>段考期末</a:t>
            </a:r>
            <a:r>
              <a:rPr lang="en-US" altLang="zh-TW" sz="6000" dirty="0" smtClean="0">
                <a:solidFill>
                  <a:srgbClr val="405449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bile" pitchFamily="34" charset="-120"/>
              </a:rPr>
              <a:t>)</a:t>
            </a:r>
            <a:endParaRPr lang="en-US" sz="6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4571145" y="784934"/>
            <a:ext cx="5687616" cy="83296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6000" b="1" dirty="0">
                <a:solidFill>
                  <a:srgbClr val="3B454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Fraunces" pitchFamily="34" charset="-120"/>
              </a:rPr>
              <a:t>課程內容概覽</a:t>
            </a:r>
            <a:endParaRPr lang="en-US" sz="6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25" name="資料庫圖表 24"/>
          <p:cNvGraphicFramePr/>
          <p:nvPr>
            <p:extLst>
              <p:ext uri="{D42A27DB-BD31-4B8C-83A1-F6EECF244321}">
                <p14:modId xmlns:p14="http://schemas.microsoft.com/office/powerpoint/2010/main" val="238255333"/>
              </p:ext>
            </p:extLst>
          </p:nvPr>
        </p:nvGraphicFramePr>
        <p:xfrm>
          <a:off x="199506" y="1529541"/>
          <a:ext cx="14430894" cy="63098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30861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64037" y="3992880"/>
            <a:ext cx="6172200" cy="7715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6050"/>
              </a:lnSpc>
              <a:buNone/>
            </a:pPr>
            <a:r>
              <a:rPr lang="en-US" sz="485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Fraunces" pitchFamily="34" charset="-120"/>
              </a:rPr>
              <a:t>特色活動</a:t>
            </a:r>
            <a:endParaRPr lang="en-US" sz="4850" dirty="0">
              <a:solidFill>
                <a:schemeClr val="accent6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037" y="5134689"/>
            <a:ext cx="617220" cy="617220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864037" y="5998726"/>
            <a:ext cx="3086100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2400" b="1" dirty="0" smtClean="0">
                <a:solidFill>
                  <a:srgbClr val="405449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法</a:t>
            </a:r>
            <a:r>
              <a:rPr lang="zh-TW" altLang="en-US" sz="2400" b="1" dirty="0" smtClean="0">
                <a:solidFill>
                  <a:srgbClr val="405449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規</a:t>
            </a:r>
            <a:r>
              <a:rPr lang="en-US" sz="2400" b="1" dirty="0" err="1" smtClean="0">
                <a:solidFill>
                  <a:srgbClr val="405449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知識</a:t>
            </a:r>
            <a:r>
              <a:rPr lang="zh-TW" altLang="en-US" sz="2400" b="1" dirty="0" smtClean="0">
                <a:solidFill>
                  <a:srgbClr val="405449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王</a:t>
            </a:r>
            <a:endParaRPr lang="en-US" sz="2400" dirty="0"/>
          </a:p>
        </p:txBody>
      </p:sp>
      <p:sp>
        <p:nvSpPr>
          <p:cNvPr id="6" name="Text 2"/>
          <p:cNvSpPr/>
          <p:nvPr/>
        </p:nvSpPr>
        <p:spPr>
          <a:xfrm>
            <a:off x="864037" y="6532602"/>
            <a:ext cx="4053840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 err="1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參與</a:t>
            </a:r>
            <a:r>
              <a:rPr lang="zh-TW" altLang="en-US" sz="1900" dirty="0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法務部</a:t>
            </a:r>
            <a:r>
              <a:rPr lang="en-US" sz="1900" dirty="0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法</a:t>
            </a:r>
            <a:r>
              <a:rPr lang="zh-TW" altLang="en-US" sz="1900" dirty="0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規</a:t>
            </a:r>
            <a:r>
              <a:rPr lang="en-US" sz="1900" dirty="0" err="1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知識</a:t>
            </a:r>
            <a:r>
              <a:rPr lang="zh-TW" altLang="en-US" sz="1900" dirty="0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王線上競賽</a:t>
            </a:r>
            <a:endParaRPr lang="en-US" sz="190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8161" y="5134689"/>
            <a:ext cx="617220" cy="617220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5288161" y="5998726"/>
            <a:ext cx="3086100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zh-TW" altLang="en-US" sz="2400" b="1" dirty="0">
                <a:solidFill>
                  <a:srgbClr val="405449"/>
                </a:solidFill>
                <a:latin typeface="Fraunces" pitchFamily="34" charset="0"/>
              </a:rPr>
              <a:t>民主法治</a:t>
            </a:r>
            <a:r>
              <a:rPr lang="zh-TW" altLang="en-US" sz="2400" b="1" dirty="0" smtClean="0">
                <a:solidFill>
                  <a:srgbClr val="405449"/>
                </a:solidFill>
                <a:latin typeface="Fraunces" pitchFamily="34" charset="0"/>
              </a:rPr>
              <a:t>辯論</a:t>
            </a:r>
            <a:r>
              <a:rPr lang="zh-TW" altLang="en-US" sz="2400" b="1" dirty="0">
                <a:solidFill>
                  <a:srgbClr val="405449"/>
                </a:solidFill>
                <a:latin typeface="Fraunces" pitchFamily="34" charset="0"/>
              </a:rPr>
              <a:t>比賽</a:t>
            </a:r>
            <a:endParaRPr lang="en-US" sz="2400" dirty="0"/>
          </a:p>
        </p:txBody>
      </p:sp>
      <p:sp>
        <p:nvSpPr>
          <p:cNvPr id="9" name="Text 4"/>
          <p:cNvSpPr/>
          <p:nvPr/>
        </p:nvSpPr>
        <p:spPr>
          <a:xfrm>
            <a:off x="5288161" y="6532602"/>
            <a:ext cx="4053959" cy="7900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 err="1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參加</a:t>
            </a:r>
            <a:r>
              <a:rPr lang="zh-TW" altLang="en-US" sz="1900" dirty="0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南山新生民主法治辯論比賽</a:t>
            </a:r>
            <a:endParaRPr lang="en-US" sz="190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12404" y="5134689"/>
            <a:ext cx="617220" cy="617220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9712404" y="5998726"/>
            <a:ext cx="3086100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zh-TW" altLang="en-US" sz="2400" dirty="0" smtClean="0"/>
              <a:t>法規知識通</a:t>
            </a:r>
            <a:endParaRPr lang="en-US" sz="2400" dirty="0"/>
          </a:p>
        </p:txBody>
      </p:sp>
      <p:sp>
        <p:nvSpPr>
          <p:cNvPr id="12" name="Text 6"/>
          <p:cNvSpPr/>
          <p:nvPr/>
        </p:nvSpPr>
        <p:spPr>
          <a:xfrm>
            <a:off x="9712404" y="6532602"/>
            <a:ext cx="4053840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 err="1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參與</a:t>
            </a:r>
            <a:r>
              <a:rPr lang="zh-TW" altLang="en-US" sz="1900" dirty="0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高中部法規知識通競賽</a:t>
            </a:r>
            <a:endParaRPr lang="en-US" sz="19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630400" cy="803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字方塊 2"/>
          <p:cNvSpPr txBox="1"/>
          <p:nvPr/>
        </p:nvSpPr>
        <p:spPr>
          <a:xfrm>
            <a:off x="5885411" y="714895"/>
            <a:ext cx="8063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dirty="0" smtClean="0">
                <a:solidFill>
                  <a:schemeClr val="bg1">
                    <a:lumMod val="9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個性化學習    適質化教育</a:t>
            </a:r>
            <a:endParaRPr lang="zh-TW" altLang="en-US" sz="5400" dirty="0">
              <a:solidFill>
                <a:schemeClr val="bg1">
                  <a:lumMod val="9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552804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132</Words>
  <Application>Microsoft Office PowerPoint</Application>
  <PresentationFormat>自訂</PresentationFormat>
  <Paragraphs>40</Paragraphs>
  <Slides>6</Slides>
  <Notes>5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3" baseType="lpstr">
      <vt:lpstr>Nobile</vt:lpstr>
      <vt:lpstr>Calibri</vt:lpstr>
      <vt:lpstr>Fraunces</vt:lpstr>
      <vt:lpstr>微軟正黑體</vt:lpstr>
      <vt:lpstr>新細明體</vt:lpstr>
      <vt:lpstr>Arial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lilufive</cp:lastModifiedBy>
  <cp:revision>6</cp:revision>
  <dcterms:created xsi:type="dcterms:W3CDTF">2024-09-07T01:49:43Z</dcterms:created>
  <dcterms:modified xsi:type="dcterms:W3CDTF">2024-09-07T02:48:34Z</dcterms:modified>
</cp:coreProperties>
</file>