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6" r:id="rId2"/>
    <p:sldId id="306" r:id="rId3"/>
    <p:sldId id="257" r:id="rId4"/>
    <p:sldId id="258" r:id="rId5"/>
    <p:sldId id="259" r:id="rId6"/>
    <p:sldId id="315" r:id="rId7"/>
    <p:sldId id="303" r:id="rId8"/>
    <p:sldId id="260" r:id="rId9"/>
    <p:sldId id="288" r:id="rId10"/>
    <p:sldId id="290" r:id="rId11"/>
    <p:sldId id="292" r:id="rId12"/>
    <p:sldId id="293" r:id="rId13"/>
    <p:sldId id="305" r:id="rId14"/>
    <p:sldId id="313" r:id="rId15"/>
    <p:sldId id="316" r:id="rId16"/>
    <p:sldId id="299" r:id="rId17"/>
    <p:sldId id="300" r:id="rId18"/>
    <p:sldId id="301" r:id="rId19"/>
    <p:sldId id="310" r:id="rId20"/>
    <p:sldId id="311" r:id="rId21"/>
    <p:sldId id="283" r:id="rId22"/>
    <p:sldId id="284" r:id="rId23"/>
    <p:sldId id="285" r:id="rId24"/>
    <p:sldId id="273" r:id="rId25"/>
    <p:sldId id="276" r:id="rId2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316BAB-42FE-484E-9192-809F8ABE549D}" type="doc">
      <dgm:prSet loTypeId="urn:microsoft.com/office/officeart/2005/8/layout/vList4#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E504D1A2-B182-416E-BCA2-970AF069B6C2}">
      <dgm:prSet phldrT="[文字]" custT="1"/>
      <dgm:spPr/>
      <dgm:t>
        <a:bodyPr/>
        <a:lstStyle/>
        <a:p>
          <a:r>
            <a:rPr lang="zh-TW" altLang="en-US" sz="2600" dirty="0" smtClean="0"/>
            <a:t>早上打掃  </a:t>
          </a:r>
          <a:r>
            <a:rPr lang="en-US" altLang="zh-TW" sz="2600" dirty="0" smtClean="0"/>
            <a:t>9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00</a:t>
          </a:r>
          <a:r>
            <a:rPr lang="zh-TW" altLang="zh-TW" sz="2800" dirty="0" smtClean="0"/>
            <a:t>～</a:t>
          </a:r>
          <a:r>
            <a:rPr lang="en-US" altLang="zh-TW" sz="2800" dirty="0" smtClean="0"/>
            <a:t>9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20</a:t>
          </a:r>
        </a:p>
        <a:p>
          <a:r>
            <a:rPr lang="zh-TW" altLang="en-US" sz="2600" dirty="0" smtClean="0"/>
            <a:t>下午打掃  </a:t>
          </a:r>
          <a:r>
            <a:rPr lang="en-US" altLang="zh-TW" sz="2600" dirty="0" smtClean="0"/>
            <a:t>15</a:t>
          </a:r>
          <a:r>
            <a:rPr lang="zh-TW" altLang="zh-TW" sz="2600" dirty="0" smtClean="0"/>
            <a:t>：</a:t>
          </a:r>
          <a:r>
            <a:rPr lang="en-US" altLang="zh-TW" sz="2600" dirty="0" smtClean="0"/>
            <a:t>20</a:t>
          </a:r>
          <a:r>
            <a:rPr lang="zh-TW" altLang="zh-TW" sz="2600" dirty="0" smtClean="0"/>
            <a:t>～</a:t>
          </a:r>
          <a:r>
            <a:rPr lang="en-US" altLang="zh-TW" sz="2600" dirty="0" smtClean="0"/>
            <a:t>15</a:t>
          </a:r>
          <a:r>
            <a:rPr lang="zh-TW" altLang="zh-TW" sz="2600" dirty="0" smtClean="0"/>
            <a:t>：</a:t>
          </a:r>
          <a:r>
            <a:rPr lang="en-US" altLang="zh-TW" sz="2600" dirty="0" smtClean="0"/>
            <a:t>40</a:t>
          </a:r>
          <a:endParaRPr lang="zh-TW" altLang="en-US" sz="2600" dirty="0"/>
        </a:p>
      </dgm:t>
    </dgm:pt>
    <dgm:pt modelId="{1596E0F3-CE42-44BE-90AF-F961243293B4}" type="parTrans" cxnId="{33ECC3DF-9BFF-4D4A-8843-5A1E28ED1735}">
      <dgm:prSet/>
      <dgm:spPr/>
      <dgm:t>
        <a:bodyPr/>
        <a:lstStyle/>
        <a:p>
          <a:endParaRPr lang="zh-TW" altLang="en-US"/>
        </a:p>
      </dgm:t>
    </dgm:pt>
    <dgm:pt modelId="{9B8BB802-D6C9-45D6-BC1E-BD495DDAC979}" type="sibTrans" cxnId="{33ECC3DF-9BFF-4D4A-8843-5A1E28ED1735}">
      <dgm:prSet/>
      <dgm:spPr/>
      <dgm:t>
        <a:bodyPr/>
        <a:lstStyle/>
        <a:p>
          <a:endParaRPr lang="zh-TW" altLang="en-US"/>
        </a:p>
      </dgm:t>
    </dgm:pt>
    <dgm:pt modelId="{F45B8F02-170D-4C8D-B3CC-1460D8B3CC82}">
      <dgm:prSet phldrT="[文字]" custT="1"/>
      <dgm:spPr/>
      <dgm:t>
        <a:bodyPr/>
        <a:lstStyle/>
        <a:p>
          <a:r>
            <a:rPr lang="zh-TW" altLang="en-US" sz="2600" dirty="0" smtClean="0"/>
            <a:t>早自習</a:t>
          </a:r>
          <a:r>
            <a:rPr lang="en-US" altLang="zh-TW" sz="2600" dirty="0" smtClean="0"/>
            <a:t>--</a:t>
          </a:r>
          <a:r>
            <a:rPr lang="zh-TW" altLang="en-US" sz="2600" dirty="0" smtClean="0"/>
            <a:t>英聽、早安閱讀、品德教育</a:t>
          </a:r>
          <a:endParaRPr lang="en-US" altLang="zh-TW" sz="2600" dirty="0" smtClean="0"/>
        </a:p>
        <a:p>
          <a:r>
            <a:rPr lang="en-US" altLang="zh-TW" sz="2800" dirty="0" smtClean="0"/>
            <a:t>7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30</a:t>
          </a:r>
          <a:r>
            <a:rPr lang="zh-TW" altLang="zh-TW" sz="2800" dirty="0" smtClean="0"/>
            <a:t>～</a:t>
          </a:r>
          <a:r>
            <a:rPr lang="en-US" altLang="zh-TW" sz="2800" dirty="0" smtClean="0"/>
            <a:t>8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00</a:t>
          </a:r>
          <a:endParaRPr lang="zh-TW" altLang="en-US" sz="2600" dirty="0"/>
        </a:p>
      </dgm:t>
    </dgm:pt>
    <dgm:pt modelId="{DD068AD2-9323-4421-950A-55CA7BD61985}" type="parTrans" cxnId="{645D610D-A0A1-4C37-B0F1-132465C29E1C}">
      <dgm:prSet/>
      <dgm:spPr/>
      <dgm:t>
        <a:bodyPr/>
        <a:lstStyle/>
        <a:p>
          <a:endParaRPr lang="zh-TW" altLang="en-US"/>
        </a:p>
      </dgm:t>
    </dgm:pt>
    <dgm:pt modelId="{FC90E734-7C42-4E71-9B04-2F9E6CBE890E}" type="sibTrans" cxnId="{645D610D-A0A1-4C37-B0F1-132465C29E1C}">
      <dgm:prSet/>
      <dgm:spPr/>
      <dgm:t>
        <a:bodyPr/>
        <a:lstStyle/>
        <a:p>
          <a:endParaRPr lang="zh-TW" altLang="en-US"/>
        </a:p>
      </dgm:t>
    </dgm:pt>
    <dgm:pt modelId="{84A389FE-811E-4169-871A-EF84EC741789}">
      <dgm:prSet phldrT="[文字]" custT="1"/>
      <dgm:spPr/>
      <dgm:t>
        <a:bodyPr/>
        <a:lstStyle/>
        <a:p>
          <a:r>
            <a:rPr lang="zh-TW" altLang="en-US" sz="2800" dirty="0" smtClean="0"/>
            <a:t>午餐  </a:t>
          </a:r>
          <a:r>
            <a:rPr lang="en-US" altLang="zh-TW" sz="2800" dirty="0" smtClean="0"/>
            <a:t>12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20</a:t>
          </a:r>
          <a:r>
            <a:rPr lang="zh-TW" altLang="zh-TW" sz="2800" dirty="0" smtClean="0"/>
            <a:t>～</a:t>
          </a:r>
          <a:r>
            <a:rPr lang="en-US" altLang="zh-TW" sz="2800" dirty="0" smtClean="0"/>
            <a:t>12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50</a:t>
          </a:r>
        </a:p>
        <a:p>
          <a:r>
            <a:rPr lang="zh-TW" altLang="en-US" sz="2800" dirty="0" smtClean="0"/>
            <a:t>晚餐  </a:t>
          </a:r>
          <a:r>
            <a:rPr lang="en-US" altLang="zh-TW" sz="2800" dirty="0" smtClean="0"/>
            <a:t>17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40</a:t>
          </a:r>
          <a:r>
            <a:rPr lang="zh-TW" altLang="zh-TW" sz="2800" dirty="0" smtClean="0"/>
            <a:t>～</a:t>
          </a:r>
          <a:r>
            <a:rPr lang="en-US" altLang="zh-TW" sz="2800" dirty="0" smtClean="0"/>
            <a:t>17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55</a:t>
          </a:r>
          <a:endParaRPr lang="zh-TW" altLang="en-US" sz="2800" dirty="0"/>
        </a:p>
      </dgm:t>
    </dgm:pt>
    <dgm:pt modelId="{43694202-0FB9-4572-9E5B-13C181353A6B}" type="parTrans" cxnId="{5E0C2CF2-A148-481B-BCCC-9F7F4E3E7476}">
      <dgm:prSet/>
      <dgm:spPr/>
      <dgm:t>
        <a:bodyPr/>
        <a:lstStyle/>
        <a:p>
          <a:endParaRPr lang="zh-TW" altLang="en-US"/>
        </a:p>
      </dgm:t>
    </dgm:pt>
    <dgm:pt modelId="{795C7945-E1AA-4A07-8272-8841FFAD0248}" type="sibTrans" cxnId="{5E0C2CF2-A148-481B-BCCC-9F7F4E3E7476}">
      <dgm:prSet/>
      <dgm:spPr/>
      <dgm:t>
        <a:bodyPr/>
        <a:lstStyle/>
        <a:p>
          <a:endParaRPr lang="zh-TW" altLang="en-US"/>
        </a:p>
      </dgm:t>
    </dgm:pt>
    <dgm:pt modelId="{DD04A173-5E79-4ABB-96BD-500ECDF7D369}">
      <dgm:prSet custT="1"/>
      <dgm:spPr/>
      <dgm:t>
        <a:bodyPr/>
        <a:lstStyle/>
        <a:p>
          <a:r>
            <a:rPr lang="zh-TW" altLang="en-US" sz="2800" dirty="0" smtClean="0"/>
            <a:t>運動時間  </a:t>
          </a:r>
          <a:r>
            <a:rPr lang="en-US" altLang="zh-TW" sz="2800" dirty="0" smtClean="0"/>
            <a:t>17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55</a:t>
          </a:r>
          <a:r>
            <a:rPr lang="zh-TW" altLang="zh-TW" sz="2800" dirty="0" smtClean="0"/>
            <a:t>～</a:t>
          </a:r>
          <a:r>
            <a:rPr lang="en-US" altLang="zh-TW" sz="2800" dirty="0" smtClean="0"/>
            <a:t>18</a:t>
          </a:r>
          <a:r>
            <a:rPr lang="zh-TW" altLang="zh-TW" sz="2800" dirty="0" smtClean="0"/>
            <a:t>：</a:t>
          </a:r>
          <a:r>
            <a:rPr lang="en-US" altLang="zh-TW" sz="2800" dirty="0" smtClean="0"/>
            <a:t>35</a:t>
          </a:r>
          <a:endParaRPr lang="zh-TW" altLang="en-US" sz="2800" dirty="0"/>
        </a:p>
      </dgm:t>
    </dgm:pt>
    <dgm:pt modelId="{1AEF08AD-A15F-4C54-BA03-9BFAE68B86DC}" type="parTrans" cxnId="{E9AF3E72-EBA5-462B-88BC-B0B36AD0667C}">
      <dgm:prSet/>
      <dgm:spPr/>
      <dgm:t>
        <a:bodyPr/>
        <a:lstStyle/>
        <a:p>
          <a:endParaRPr lang="zh-TW" altLang="en-US"/>
        </a:p>
      </dgm:t>
    </dgm:pt>
    <dgm:pt modelId="{C4C62BC1-C688-4E6F-8D17-734CFB61778B}" type="sibTrans" cxnId="{E9AF3E72-EBA5-462B-88BC-B0B36AD0667C}">
      <dgm:prSet/>
      <dgm:spPr/>
      <dgm:t>
        <a:bodyPr/>
        <a:lstStyle/>
        <a:p>
          <a:endParaRPr lang="zh-TW" altLang="en-US"/>
        </a:p>
      </dgm:t>
    </dgm:pt>
    <dgm:pt modelId="{46B9412A-203D-47B9-82B5-6A8E7896F651}" type="pres">
      <dgm:prSet presAssocID="{B9316BAB-42FE-484E-9192-809F8ABE549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DBED8F4-A514-4CAA-B9AD-D774D7339870}" type="pres">
      <dgm:prSet presAssocID="{E504D1A2-B182-416E-BCA2-970AF069B6C2}" presName="comp" presStyleCnt="0"/>
      <dgm:spPr/>
    </dgm:pt>
    <dgm:pt modelId="{E058A729-AA51-40B1-B318-723C9991E3BA}" type="pres">
      <dgm:prSet presAssocID="{E504D1A2-B182-416E-BCA2-970AF069B6C2}" presName="box" presStyleLbl="node1" presStyleIdx="0" presStyleCnt="4"/>
      <dgm:spPr/>
      <dgm:t>
        <a:bodyPr/>
        <a:lstStyle/>
        <a:p>
          <a:endParaRPr lang="zh-TW" altLang="en-US"/>
        </a:p>
      </dgm:t>
    </dgm:pt>
    <dgm:pt modelId="{8B53F583-25D5-4CEA-88B2-5E297415890D}" type="pres">
      <dgm:prSet presAssocID="{E504D1A2-B182-416E-BCA2-970AF069B6C2}" presName="img" presStyleLbl="fgImgPlace1" presStyleIdx="0" presStyleCnt="4"/>
      <dgm:spPr/>
    </dgm:pt>
    <dgm:pt modelId="{557073E0-9F3D-49B1-AACE-8F4F148BE81B}" type="pres">
      <dgm:prSet presAssocID="{E504D1A2-B182-416E-BCA2-970AF069B6C2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8C1AA6-7D26-4F60-99FB-55796D96EDA9}" type="pres">
      <dgm:prSet presAssocID="{9B8BB802-D6C9-45D6-BC1E-BD495DDAC979}" presName="spacer" presStyleCnt="0"/>
      <dgm:spPr/>
    </dgm:pt>
    <dgm:pt modelId="{A9033C6E-B1D5-499F-9B63-D9DA3C07B916}" type="pres">
      <dgm:prSet presAssocID="{F45B8F02-170D-4C8D-B3CC-1460D8B3CC82}" presName="comp" presStyleCnt="0"/>
      <dgm:spPr/>
    </dgm:pt>
    <dgm:pt modelId="{4B61CDD3-6297-4152-ADFD-FD41B1FFC211}" type="pres">
      <dgm:prSet presAssocID="{F45B8F02-170D-4C8D-B3CC-1460D8B3CC82}" presName="box" presStyleLbl="node1" presStyleIdx="1" presStyleCnt="4" custLinFactNeighborX="-2043" custLinFactNeighborY="10317"/>
      <dgm:spPr/>
      <dgm:t>
        <a:bodyPr/>
        <a:lstStyle/>
        <a:p>
          <a:endParaRPr lang="zh-TW" altLang="en-US"/>
        </a:p>
      </dgm:t>
    </dgm:pt>
    <dgm:pt modelId="{35C7300D-FC76-407C-BA08-FBA89DAFE79D}" type="pres">
      <dgm:prSet presAssocID="{F45B8F02-170D-4C8D-B3CC-1460D8B3CC82}" presName="img" presStyleLbl="fgImgPlace1" presStyleIdx="1" presStyleCnt="4"/>
      <dgm:spPr/>
    </dgm:pt>
    <dgm:pt modelId="{24892507-6B6E-4542-899C-9A75090C7151}" type="pres">
      <dgm:prSet presAssocID="{F45B8F02-170D-4C8D-B3CC-1460D8B3CC82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25A0747-B491-4E32-B1F5-120E2C9F7151}" type="pres">
      <dgm:prSet presAssocID="{FC90E734-7C42-4E71-9B04-2F9E6CBE890E}" presName="spacer" presStyleCnt="0"/>
      <dgm:spPr/>
    </dgm:pt>
    <dgm:pt modelId="{8C42C98C-6497-44AE-B341-736BDB0BC3F5}" type="pres">
      <dgm:prSet presAssocID="{84A389FE-811E-4169-871A-EF84EC741789}" presName="comp" presStyleCnt="0"/>
      <dgm:spPr/>
    </dgm:pt>
    <dgm:pt modelId="{866C327F-D286-436B-90F0-D84CA35CD642}" type="pres">
      <dgm:prSet presAssocID="{84A389FE-811E-4169-871A-EF84EC741789}" presName="box" presStyleLbl="node1" presStyleIdx="2" presStyleCnt="4"/>
      <dgm:spPr/>
      <dgm:t>
        <a:bodyPr/>
        <a:lstStyle/>
        <a:p>
          <a:endParaRPr lang="zh-TW" altLang="en-US"/>
        </a:p>
      </dgm:t>
    </dgm:pt>
    <dgm:pt modelId="{35716BAA-1703-464C-AD60-D792CBB57E25}" type="pres">
      <dgm:prSet presAssocID="{84A389FE-811E-4169-871A-EF84EC741789}" presName="img" presStyleLbl="fgImgPlace1" presStyleIdx="2" presStyleCnt="4"/>
      <dgm:spPr/>
    </dgm:pt>
    <dgm:pt modelId="{8F5F2C56-C064-40E0-88F9-E371AFEFAC37}" type="pres">
      <dgm:prSet presAssocID="{84A389FE-811E-4169-871A-EF84EC74178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A8C94A4-725E-40F6-B565-0A1A0FCC7BF9}" type="pres">
      <dgm:prSet presAssocID="{795C7945-E1AA-4A07-8272-8841FFAD0248}" presName="spacer" presStyleCnt="0"/>
      <dgm:spPr/>
    </dgm:pt>
    <dgm:pt modelId="{A0A0C625-C945-4275-BEFA-3D49BE5702C2}" type="pres">
      <dgm:prSet presAssocID="{DD04A173-5E79-4ABB-96BD-500ECDF7D369}" presName="comp" presStyleCnt="0"/>
      <dgm:spPr/>
    </dgm:pt>
    <dgm:pt modelId="{9FBF0718-A9A1-4548-B4AE-724C8B92F472}" type="pres">
      <dgm:prSet presAssocID="{DD04A173-5E79-4ABB-96BD-500ECDF7D369}" presName="box" presStyleLbl="node1" presStyleIdx="3" presStyleCnt="4"/>
      <dgm:spPr/>
      <dgm:t>
        <a:bodyPr/>
        <a:lstStyle/>
        <a:p>
          <a:endParaRPr lang="zh-TW" altLang="en-US"/>
        </a:p>
      </dgm:t>
    </dgm:pt>
    <dgm:pt modelId="{E884D596-7760-4E50-B3CE-BD4FD986693E}" type="pres">
      <dgm:prSet presAssocID="{DD04A173-5E79-4ABB-96BD-500ECDF7D369}" presName="img" presStyleLbl="fgImgPlace1" presStyleIdx="3" presStyleCnt="4"/>
      <dgm:spPr/>
    </dgm:pt>
    <dgm:pt modelId="{CE828423-B266-4C95-AE4B-7EE06F111ABE}" type="pres">
      <dgm:prSet presAssocID="{DD04A173-5E79-4ABB-96BD-500ECDF7D369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7A4FE66-9C9A-4C74-AF48-22410F360ECB}" type="presOf" srcId="{F45B8F02-170D-4C8D-B3CC-1460D8B3CC82}" destId="{4B61CDD3-6297-4152-ADFD-FD41B1FFC211}" srcOrd="0" destOrd="0" presId="urn:microsoft.com/office/officeart/2005/8/layout/vList4#1"/>
    <dgm:cxn modelId="{937474B7-F2DB-4707-9DE5-485F1EF027AC}" type="presOf" srcId="{84A389FE-811E-4169-871A-EF84EC741789}" destId="{866C327F-D286-436B-90F0-D84CA35CD642}" srcOrd="0" destOrd="0" presId="urn:microsoft.com/office/officeart/2005/8/layout/vList4#1"/>
    <dgm:cxn modelId="{538F5270-88EA-4936-A6DD-EF5D0237A292}" type="presOf" srcId="{DD04A173-5E79-4ABB-96BD-500ECDF7D369}" destId="{9FBF0718-A9A1-4548-B4AE-724C8B92F472}" srcOrd="0" destOrd="0" presId="urn:microsoft.com/office/officeart/2005/8/layout/vList4#1"/>
    <dgm:cxn modelId="{39A206F6-1D4F-426B-9089-5DA237B6A27D}" type="presOf" srcId="{DD04A173-5E79-4ABB-96BD-500ECDF7D369}" destId="{CE828423-B266-4C95-AE4B-7EE06F111ABE}" srcOrd="1" destOrd="0" presId="urn:microsoft.com/office/officeart/2005/8/layout/vList4#1"/>
    <dgm:cxn modelId="{E9AF3E72-EBA5-462B-88BC-B0B36AD0667C}" srcId="{B9316BAB-42FE-484E-9192-809F8ABE549D}" destId="{DD04A173-5E79-4ABB-96BD-500ECDF7D369}" srcOrd="3" destOrd="0" parTransId="{1AEF08AD-A15F-4C54-BA03-9BFAE68B86DC}" sibTransId="{C4C62BC1-C688-4E6F-8D17-734CFB61778B}"/>
    <dgm:cxn modelId="{33ECC3DF-9BFF-4D4A-8843-5A1E28ED1735}" srcId="{B9316BAB-42FE-484E-9192-809F8ABE549D}" destId="{E504D1A2-B182-416E-BCA2-970AF069B6C2}" srcOrd="0" destOrd="0" parTransId="{1596E0F3-CE42-44BE-90AF-F961243293B4}" sibTransId="{9B8BB802-D6C9-45D6-BC1E-BD495DDAC979}"/>
    <dgm:cxn modelId="{65BE042E-8535-4F03-A9CD-6D98001CFE93}" type="presOf" srcId="{E504D1A2-B182-416E-BCA2-970AF069B6C2}" destId="{E058A729-AA51-40B1-B318-723C9991E3BA}" srcOrd="0" destOrd="0" presId="urn:microsoft.com/office/officeart/2005/8/layout/vList4#1"/>
    <dgm:cxn modelId="{C3F7A1E9-7CA7-4010-9536-8E1A2BDA022D}" type="presOf" srcId="{B9316BAB-42FE-484E-9192-809F8ABE549D}" destId="{46B9412A-203D-47B9-82B5-6A8E7896F651}" srcOrd="0" destOrd="0" presId="urn:microsoft.com/office/officeart/2005/8/layout/vList4#1"/>
    <dgm:cxn modelId="{645D610D-A0A1-4C37-B0F1-132465C29E1C}" srcId="{B9316BAB-42FE-484E-9192-809F8ABE549D}" destId="{F45B8F02-170D-4C8D-B3CC-1460D8B3CC82}" srcOrd="1" destOrd="0" parTransId="{DD068AD2-9323-4421-950A-55CA7BD61985}" sibTransId="{FC90E734-7C42-4E71-9B04-2F9E6CBE890E}"/>
    <dgm:cxn modelId="{5E0C2CF2-A148-481B-BCCC-9F7F4E3E7476}" srcId="{B9316BAB-42FE-484E-9192-809F8ABE549D}" destId="{84A389FE-811E-4169-871A-EF84EC741789}" srcOrd="2" destOrd="0" parTransId="{43694202-0FB9-4572-9E5B-13C181353A6B}" sibTransId="{795C7945-E1AA-4A07-8272-8841FFAD0248}"/>
    <dgm:cxn modelId="{1035CED0-C8A6-4F9E-B1B1-91786B90084E}" type="presOf" srcId="{F45B8F02-170D-4C8D-B3CC-1460D8B3CC82}" destId="{24892507-6B6E-4542-899C-9A75090C7151}" srcOrd="1" destOrd="0" presId="urn:microsoft.com/office/officeart/2005/8/layout/vList4#1"/>
    <dgm:cxn modelId="{4AEFC7AF-16D5-4559-A3E8-A25468CE3262}" type="presOf" srcId="{84A389FE-811E-4169-871A-EF84EC741789}" destId="{8F5F2C56-C064-40E0-88F9-E371AFEFAC37}" srcOrd="1" destOrd="0" presId="urn:microsoft.com/office/officeart/2005/8/layout/vList4#1"/>
    <dgm:cxn modelId="{70041F56-5F6D-4FD7-886C-89C2275E3F3F}" type="presOf" srcId="{E504D1A2-B182-416E-BCA2-970AF069B6C2}" destId="{557073E0-9F3D-49B1-AACE-8F4F148BE81B}" srcOrd="1" destOrd="0" presId="urn:microsoft.com/office/officeart/2005/8/layout/vList4#1"/>
    <dgm:cxn modelId="{187FA756-D0FA-4CE5-BC7F-43B2E8ECA801}" type="presParOf" srcId="{46B9412A-203D-47B9-82B5-6A8E7896F651}" destId="{DDBED8F4-A514-4CAA-B9AD-D774D7339870}" srcOrd="0" destOrd="0" presId="urn:microsoft.com/office/officeart/2005/8/layout/vList4#1"/>
    <dgm:cxn modelId="{E3395F95-DB01-49A4-AD84-8BDD81BA4C5A}" type="presParOf" srcId="{DDBED8F4-A514-4CAA-B9AD-D774D7339870}" destId="{E058A729-AA51-40B1-B318-723C9991E3BA}" srcOrd="0" destOrd="0" presId="urn:microsoft.com/office/officeart/2005/8/layout/vList4#1"/>
    <dgm:cxn modelId="{74E00CCE-336C-4D0D-A4C9-5F44D5B00AEE}" type="presParOf" srcId="{DDBED8F4-A514-4CAA-B9AD-D774D7339870}" destId="{8B53F583-25D5-4CEA-88B2-5E297415890D}" srcOrd="1" destOrd="0" presId="urn:microsoft.com/office/officeart/2005/8/layout/vList4#1"/>
    <dgm:cxn modelId="{BEDDEDC1-B4D9-4B67-A5C2-C64EC765EEE9}" type="presParOf" srcId="{DDBED8F4-A514-4CAA-B9AD-D774D7339870}" destId="{557073E0-9F3D-49B1-AACE-8F4F148BE81B}" srcOrd="2" destOrd="0" presId="urn:microsoft.com/office/officeart/2005/8/layout/vList4#1"/>
    <dgm:cxn modelId="{F7569337-EC36-46F2-BBA0-C9A5DD95A4DD}" type="presParOf" srcId="{46B9412A-203D-47B9-82B5-6A8E7896F651}" destId="{C48C1AA6-7D26-4F60-99FB-55796D96EDA9}" srcOrd="1" destOrd="0" presId="urn:microsoft.com/office/officeart/2005/8/layout/vList4#1"/>
    <dgm:cxn modelId="{5422D17D-D6E0-48DB-80D9-16304BDB0547}" type="presParOf" srcId="{46B9412A-203D-47B9-82B5-6A8E7896F651}" destId="{A9033C6E-B1D5-499F-9B63-D9DA3C07B916}" srcOrd="2" destOrd="0" presId="urn:microsoft.com/office/officeart/2005/8/layout/vList4#1"/>
    <dgm:cxn modelId="{A548962E-CCBF-473E-A2B6-AC8132771896}" type="presParOf" srcId="{A9033C6E-B1D5-499F-9B63-D9DA3C07B916}" destId="{4B61CDD3-6297-4152-ADFD-FD41B1FFC211}" srcOrd="0" destOrd="0" presId="urn:microsoft.com/office/officeart/2005/8/layout/vList4#1"/>
    <dgm:cxn modelId="{84782F42-E7F7-4249-B93E-E438B3BF65AE}" type="presParOf" srcId="{A9033C6E-B1D5-499F-9B63-D9DA3C07B916}" destId="{35C7300D-FC76-407C-BA08-FBA89DAFE79D}" srcOrd="1" destOrd="0" presId="urn:microsoft.com/office/officeart/2005/8/layout/vList4#1"/>
    <dgm:cxn modelId="{32E21052-1304-4D3B-9883-194D2E3119C5}" type="presParOf" srcId="{A9033C6E-B1D5-499F-9B63-D9DA3C07B916}" destId="{24892507-6B6E-4542-899C-9A75090C7151}" srcOrd="2" destOrd="0" presId="urn:microsoft.com/office/officeart/2005/8/layout/vList4#1"/>
    <dgm:cxn modelId="{F7577991-24FE-4FE5-86F8-0A3E7076B6DD}" type="presParOf" srcId="{46B9412A-203D-47B9-82B5-6A8E7896F651}" destId="{325A0747-B491-4E32-B1F5-120E2C9F7151}" srcOrd="3" destOrd="0" presId="urn:microsoft.com/office/officeart/2005/8/layout/vList4#1"/>
    <dgm:cxn modelId="{0D8C4DA8-EAF3-41E7-91F3-BD1772022C9D}" type="presParOf" srcId="{46B9412A-203D-47B9-82B5-6A8E7896F651}" destId="{8C42C98C-6497-44AE-B341-736BDB0BC3F5}" srcOrd="4" destOrd="0" presId="urn:microsoft.com/office/officeart/2005/8/layout/vList4#1"/>
    <dgm:cxn modelId="{2AA28DF2-4782-4967-B445-B0574046E92E}" type="presParOf" srcId="{8C42C98C-6497-44AE-B341-736BDB0BC3F5}" destId="{866C327F-D286-436B-90F0-D84CA35CD642}" srcOrd="0" destOrd="0" presId="urn:microsoft.com/office/officeart/2005/8/layout/vList4#1"/>
    <dgm:cxn modelId="{1D98D008-43E3-4ED7-AEE1-5011EBDE0DC6}" type="presParOf" srcId="{8C42C98C-6497-44AE-B341-736BDB0BC3F5}" destId="{35716BAA-1703-464C-AD60-D792CBB57E25}" srcOrd="1" destOrd="0" presId="urn:microsoft.com/office/officeart/2005/8/layout/vList4#1"/>
    <dgm:cxn modelId="{7F164243-93E8-4992-87C9-D9A6F5C40B4E}" type="presParOf" srcId="{8C42C98C-6497-44AE-B341-736BDB0BC3F5}" destId="{8F5F2C56-C064-40E0-88F9-E371AFEFAC37}" srcOrd="2" destOrd="0" presId="urn:microsoft.com/office/officeart/2005/8/layout/vList4#1"/>
    <dgm:cxn modelId="{0F5C7AF8-EA3D-46EA-A8F0-8CB808AB62E7}" type="presParOf" srcId="{46B9412A-203D-47B9-82B5-6A8E7896F651}" destId="{9A8C94A4-725E-40F6-B565-0A1A0FCC7BF9}" srcOrd="5" destOrd="0" presId="urn:microsoft.com/office/officeart/2005/8/layout/vList4#1"/>
    <dgm:cxn modelId="{7E040D3E-72A2-43FF-B1B4-DBADF543A388}" type="presParOf" srcId="{46B9412A-203D-47B9-82B5-6A8E7896F651}" destId="{A0A0C625-C945-4275-BEFA-3D49BE5702C2}" srcOrd="6" destOrd="0" presId="urn:microsoft.com/office/officeart/2005/8/layout/vList4#1"/>
    <dgm:cxn modelId="{90501077-2940-43EC-B8BA-88053D94EE25}" type="presParOf" srcId="{A0A0C625-C945-4275-BEFA-3D49BE5702C2}" destId="{9FBF0718-A9A1-4548-B4AE-724C8B92F472}" srcOrd="0" destOrd="0" presId="urn:microsoft.com/office/officeart/2005/8/layout/vList4#1"/>
    <dgm:cxn modelId="{81B24899-33E8-4A3D-9BE1-4928C6160DCD}" type="presParOf" srcId="{A0A0C625-C945-4275-BEFA-3D49BE5702C2}" destId="{E884D596-7760-4E50-B3CE-BD4FD986693E}" srcOrd="1" destOrd="0" presId="urn:microsoft.com/office/officeart/2005/8/layout/vList4#1"/>
    <dgm:cxn modelId="{448A0479-B554-4AF5-993D-BB8D104C8E3E}" type="presParOf" srcId="{A0A0C625-C945-4275-BEFA-3D49BE5702C2}" destId="{CE828423-B266-4C95-AE4B-7EE06F111ABE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5C86F6-6160-42A4-A827-933753AE53AC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B29C3DD2-785D-4C12-A5C1-DA8AB0D84E6C}">
      <dgm:prSet phldrT="[文字]"/>
      <dgm:spPr/>
      <dgm:t>
        <a:bodyPr/>
        <a:lstStyle/>
        <a:p>
          <a:r>
            <a:rPr lang="zh-TW" altLang="en-US" dirty="0" smtClean="0"/>
            <a:t>整潔</a:t>
          </a:r>
          <a:endParaRPr lang="zh-TW" altLang="en-US" dirty="0"/>
        </a:p>
      </dgm:t>
    </dgm:pt>
    <dgm:pt modelId="{124566E1-15FD-4F7F-BD57-9DFD13944C76}" type="parTrans" cxnId="{63E1E5F6-9FC6-409A-B47B-F9BB242E7963}">
      <dgm:prSet/>
      <dgm:spPr/>
      <dgm:t>
        <a:bodyPr/>
        <a:lstStyle/>
        <a:p>
          <a:endParaRPr lang="zh-TW" altLang="en-US"/>
        </a:p>
      </dgm:t>
    </dgm:pt>
    <dgm:pt modelId="{9ECA6F62-56B9-49A9-B785-AAD415B36E92}" type="sibTrans" cxnId="{63E1E5F6-9FC6-409A-B47B-F9BB242E7963}">
      <dgm:prSet/>
      <dgm:spPr/>
      <dgm:t>
        <a:bodyPr/>
        <a:lstStyle/>
        <a:p>
          <a:endParaRPr lang="zh-TW" altLang="en-US"/>
        </a:p>
      </dgm:t>
    </dgm:pt>
    <dgm:pt modelId="{74FDEA5A-4349-48EE-880E-3D816D7673C5}">
      <dgm:prSet phldrT="[文字]"/>
      <dgm:spPr/>
      <dgm:t>
        <a:bodyPr/>
        <a:lstStyle/>
        <a:p>
          <a:r>
            <a:rPr lang="zh-TW" altLang="en-US" dirty="0" smtClean="0"/>
            <a:t>秩序</a:t>
          </a:r>
          <a:endParaRPr lang="zh-TW" altLang="en-US" dirty="0"/>
        </a:p>
      </dgm:t>
    </dgm:pt>
    <dgm:pt modelId="{3A648403-BBED-4A4E-9D28-C43B965DEAAE}" type="parTrans" cxnId="{3706ABD6-F276-4F53-82D8-20BB8FED47AC}">
      <dgm:prSet/>
      <dgm:spPr/>
      <dgm:t>
        <a:bodyPr/>
        <a:lstStyle/>
        <a:p>
          <a:endParaRPr lang="zh-TW" altLang="en-US"/>
        </a:p>
      </dgm:t>
    </dgm:pt>
    <dgm:pt modelId="{DA37F8CA-7E14-4C24-A589-B523E6918DB3}" type="sibTrans" cxnId="{3706ABD6-F276-4F53-82D8-20BB8FED47AC}">
      <dgm:prSet/>
      <dgm:spPr/>
      <dgm:t>
        <a:bodyPr/>
        <a:lstStyle/>
        <a:p>
          <a:endParaRPr lang="zh-TW" altLang="en-US"/>
        </a:p>
      </dgm:t>
    </dgm:pt>
    <dgm:pt modelId="{E4460991-3390-4781-AAB9-1B0D831A7230}">
      <dgm:prSet phldrT="[文字]"/>
      <dgm:spPr/>
      <dgm:t>
        <a:bodyPr/>
        <a:lstStyle/>
        <a:p>
          <a:r>
            <a:rPr lang="zh-TW" altLang="en-US" dirty="0" smtClean="0"/>
            <a:t>良善的</a:t>
          </a:r>
          <a:endParaRPr lang="en-US" altLang="zh-TW" dirty="0" smtClean="0"/>
        </a:p>
        <a:p>
          <a:r>
            <a:rPr lang="zh-TW" altLang="en-US" dirty="0" smtClean="0"/>
            <a:t>學習環境</a:t>
          </a:r>
          <a:endParaRPr lang="zh-TW" altLang="en-US" dirty="0"/>
        </a:p>
      </dgm:t>
    </dgm:pt>
    <dgm:pt modelId="{37BB1219-7222-4E01-AC82-B6639EC4C984}" type="parTrans" cxnId="{98C90301-B475-4222-9A26-5563A7E613F0}">
      <dgm:prSet/>
      <dgm:spPr/>
      <dgm:t>
        <a:bodyPr/>
        <a:lstStyle/>
        <a:p>
          <a:endParaRPr lang="zh-TW" altLang="en-US"/>
        </a:p>
      </dgm:t>
    </dgm:pt>
    <dgm:pt modelId="{A3B3C2F5-6EB4-4C63-B889-F5A798D844E5}" type="sibTrans" cxnId="{98C90301-B475-4222-9A26-5563A7E613F0}">
      <dgm:prSet/>
      <dgm:spPr/>
      <dgm:t>
        <a:bodyPr/>
        <a:lstStyle/>
        <a:p>
          <a:endParaRPr lang="zh-TW" altLang="en-US"/>
        </a:p>
      </dgm:t>
    </dgm:pt>
    <dgm:pt modelId="{AB711CE6-7B66-4D13-B241-3590A07EDD1A}" type="pres">
      <dgm:prSet presAssocID="{285C86F6-6160-42A4-A827-933753AE53AC}" presName="Name0" presStyleCnt="0">
        <dgm:presLayoutVars>
          <dgm:dir/>
          <dgm:resizeHandles val="exact"/>
        </dgm:presLayoutVars>
      </dgm:prSet>
      <dgm:spPr/>
    </dgm:pt>
    <dgm:pt modelId="{C0D70CDF-C304-4A44-B783-60DF0C67620F}" type="pres">
      <dgm:prSet presAssocID="{285C86F6-6160-42A4-A827-933753AE53AC}" presName="vNodes" presStyleCnt="0"/>
      <dgm:spPr/>
    </dgm:pt>
    <dgm:pt modelId="{DA5AE52C-4A80-46BF-B036-009199407109}" type="pres">
      <dgm:prSet presAssocID="{B29C3DD2-785D-4C12-A5C1-DA8AB0D84E6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E5BA01B-648F-4188-9055-B002BC92784F}" type="pres">
      <dgm:prSet presAssocID="{9ECA6F62-56B9-49A9-B785-AAD415B36E92}" presName="spacerT" presStyleCnt="0"/>
      <dgm:spPr/>
    </dgm:pt>
    <dgm:pt modelId="{CBDCA3BE-7437-467E-A90C-F422AD4395BD}" type="pres">
      <dgm:prSet presAssocID="{9ECA6F62-56B9-49A9-B785-AAD415B36E92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6ECDC035-1989-4B48-BE52-CD2DC09A70FD}" type="pres">
      <dgm:prSet presAssocID="{9ECA6F62-56B9-49A9-B785-AAD415B36E92}" presName="spacerB" presStyleCnt="0"/>
      <dgm:spPr/>
    </dgm:pt>
    <dgm:pt modelId="{1AF4ED02-708C-4B3C-A851-386A56422DAB}" type="pres">
      <dgm:prSet presAssocID="{74FDEA5A-4349-48EE-880E-3D816D7673C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CAE5019-3760-4443-8D83-BED19B3B6841}" type="pres">
      <dgm:prSet presAssocID="{285C86F6-6160-42A4-A827-933753AE53AC}" presName="sibTransLast" presStyleLbl="sibTrans2D1" presStyleIdx="1" presStyleCnt="2"/>
      <dgm:spPr/>
      <dgm:t>
        <a:bodyPr/>
        <a:lstStyle/>
        <a:p>
          <a:endParaRPr lang="zh-TW" altLang="en-US"/>
        </a:p>
      </dgm:t>
    </dgm:pt>
    <dgm:pt modelId="{5D32756B-F7F9-4440-81EE-2B2C3B454A2D}" type="pres">
      <dgm:prSet presAssocID="{285C86F6-6160-42A4-A827-933753AE53AC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EB1E0AD5-DC0F-4665-AEE9-11136709AB52}" type="pres">
      <dgm:prSet presAssocID="{285C86F6-6160-42A4-A827-933753AE53AC}" presName="lastNode" presStyleLbl="node1" presStyleIdx="2" presStyleCnt="3" custScaleX="12670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6C6454F-6DFA-452F-B30F-3FA456C81F90}" type="presOf" srcId="{DA37F8CA-7E14-4C24-A589-B523E6918DB3}" destId="{5D32756B-F7F9-4440-81EE-2B2C3B454A2D}" srcOrd="1" destOrd="0" presId="urn:microsoft.com/office/officeart/2005/8/layout/equation2"/>
    <dgm:cxn modelId="{C8C6EB80-7CA0-40DB-849C-F85095008D48}" type="presOf" srcId="{285C86F6-6160-42A4-A827-933753AE53AC}" destId="{AB711CE6-7B66-4D13-B241-3590A07EDD1A}" srcOrd="0" destOrd="0" presId="urn:microsoft.com/office/officeart/2005/8/layout/equation2"/>
    <dgm:cxn modelId="{98C90301-B475-4222-9A26-5563A7E613F0}" srcId="{285C86F6-6160-42A4-A827-933753AE53AC}" destId="{E4460991-3390-4781-AAB9-1B0D831A7230}" srcOrd="2" destOrd="0" parTransId="{37BB1219-7222-4E01-AC82-B6639EC4C984}" sibTransId="{A3B3C2F5-6EB4-4C63-B889-F5A798D844E5}"/>
    <dgm:cxn modelId="{FD60B072-778B-43F9-96C2-6C153BC7FDBC}" type="presOf" srcId="{B29C3DD2-785D-4C12-A5C1-DA8AB0D84E6C}" destId="{DA5AE52C-4A80-46BF-B036-009199407109}" srcOrd="0" destOrd="0" presId="urn:microsoft.com/office/officeart/2005/8/layout/equation2"/>
    <dgm:cxn modelId="{3706ABD6-F276-4F53-82D8-20BB8FED47AC}" srcId="{285C86F6-6160-42A4-A827-933753AE53AC}" destId="{74FDEA5A-4349-48EE-880E-3D816D7673C5}" srcOrd="1" destOrd="0" parTransId="{3A648403-BBED-4A4E-9D28-C43B965DEAAE}" sibTransId="{DA37F8CA-7E14-4C24-A589-B523E6918DB3}"/>
    <dgm:cxn modelId="{B92739FB-E776-411A-940A-578322396BE9}" type="presOf" srcId="{9ECA6F62-56B9-49A9-B785-AAD415B36E92}" destId="{CBDCA3BE-7437-467E-A90C-F422AD4395BD}" srcOrd="0" destOrd="0" presId="urn:microsoft.com/office/officeart/2005/8/layout/equation2"/>
    <dgm:cxn modelId="{BAAA4493-D2A2-4070-BB97-8172246EF638}" type="presOf" srcId="{74FDEA5A-4349-48EE-880E-3D816D7673C5}" destId="{1AF4ED02-708C-4B3C-A851-386A56422DAB}" srcOrd="0" destOrd="0" presId="urn:microsoft.com/office/officeart/2005/8/layout/equation2"/>
    <dgm:cxn modelId="{5F013B4E-8D6B-4AC2-BEE4-4F9B4783FB33}" type="presOf" srcId="{E4460991-3390-4781-AAB9-1B0D831A7230}" destId="{EB1E0AD5-DC0F-4665-AEE9-11136709AB52}" srcOrd="0" destOrd="0" presId="urn:microsoft.com/office/officeart/2005/8/layout/equation2"/>
    <dgm:cxn modelId="{63E1E5F6-9FC6-409A-B47B-F9BB242E7963}" srcId="{285C86F6-6160-42A4-A827-933753AE53AC}" destId="{B29C3DD2-785D-4C12-A5C1-DA8AB0D84E6C}" srcOrd="0" destOrd="0" parTransId="{124566E1-15FD-4F7F-BD57-9DFD13944C76}" sibTransId="{9ECA6F62-56B9-49A9-B785-AAD415B36E92}"/>
    <dgm:cxn modelId="{853C2D03-9F01-4C95-9C22-15B47ED32B6D}" type="presOf" srcId="{DA37F8CA-7E14-4C24-A589-B523E6918DB3}" destId="{6CAE5019-3760-4443-8D83-BED19B3B6841}" srcOrd="0" destOrd="0" presId="urn:microsoft.com/office/officeart/2005/8/layout/equation2"/>
    <dgm:cxn modelId="{5E3F1761-ED4C-4ED2-A810-2BDD1F28C2BD}" type="presParOf" srcId="{AB711CE6-7B66-4D13-B241-3590A07EDD1A}" destId="{C0D70CDF-C304-4A44-B783-60DF0C67620F}" srcOrd="0" destOrd="0" presId="urn:microsoft.com/office/officeart/2005/8/layout/equation2"/>
    <dgm:cxn modelId="{AD2F5B9C-E86D-4F56-9EB0-F31CB1CF8AF2}" type="presParOf" srcId="{C0D70CDF-C304-4A44-B783-60DF0C67620F}" destId="{DA5AE52C-4A80-46BF-B036-009199407109}" srcOrd="0" destOrd="0" presId="urn:microsoft.com/office/officeart/2005/8/layout/equation2"/>
    <dgm:cxn modelId="{07EC9BEC-4540-418C-875D-52C4BF508956}" type="presParOf" srcId="{C0D70CDF-C304-4A44-B783-60DF0C67620F}" destId="{FE5BA01B-648F-4188-9055-B002BC92784F}" srcOrd="1" destOrd="0" presId="urn:microsoft.com/office/officeart/2005/8/layout/equation2"/>
    <dgm:cxn modelId="{D8AC7A93-1C55-4540-BF88-E85BBB68ACF9}" type="presParOf" srcId="{C0D70CDF-C304-4A44-B783-60DF0C67620F}" destId="{CBDCA3BE-7437-467E-A90C-F422AD4395BD}" srcOrd="2" destOrd="0" presId="urn:microsoft.com/office/officeart/2005/8/layout/equation2"/>
    <dgm:cxn modelId="{E542068F-4196-449E-89CC-06EFA7F3C680}" type="presParOf" srcId="{C0D70CDF-C304-4A44-B783-60DF0C67620F}" destId="{6ECDC035-1989-4B48-BE52-CD2DC09A70FD}" srcOrd="3" destOrd="0" presId="urn:microsoft.com/office/officeart/2005/8/layout/equation2"/>
    <dgm:cxn modelId="{DB2285BA-5A10-4B6E-97F4-15430C7913E2}" type="presParOf" srcId="{C0D70CDF-C304-4A44-B783-60DF0C67620F}" destId="{1AF4ED02-708C-4B3C-A851-386A56422DAB}" srcOrd="4" destOrd="0" presId="urn:microsoft.com/office/officeart/2005/8/layout/equation2"/>
    <dgm:cxn modelId="{5EC1AA45-5C68-4CE3-A999-0331DF7AFD3F}" type="presParOf" srcId="{AB711CE6-7B66-4D13-B241-3590A07EDD1A}" destId="{6CAE5019-3760-4443-8D83-BED19B3B6841}" srcOrd="1" destOrd="0" presId="urn:microsoft.com/office/officeart/2005/8/layout/equation2"/>
    <dgm:cxn modelId="{384DD6E0-D618-4C91-B895-9F988412AFCC}" type="presParOf" srcId="{6CAE5019-3760-4443-8D83-BED19B3B6841}" destId="{5D32756B-F7F9-4440-81EE-2B2C3B454A2D}" srcOrd="0" destOrd="0" presId="urn:microsoft.com/office/officeart/2005/8/layout/equation2"/>
    <dgm:cxn modelId="{0933D61B-070A-4635-AB86-5AC91D2DAD62}" type="presParOf" srcId="{AB711CE6-7B66-4D13-B241-3590A07EDD1A}" destId="{EB1E0AD5-DC0F-4665-AEE9-11136709AB52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6E7AC8-4A93-4DE2-BACD-43C10697CAA2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569BDD87-FCAB-4DCA-8099-D667CC69B10A}">
      <dgm:prSet phldrT="[文字]" custT="1"/>
      <dgm:spPr/>
      <dgm:t>
        <a:bodyPr/>
        <a:lstStyle/>
        <a:p>
          <a:pPr algn="ctr"/>
          <a:r>
            <a:rPr lang="zh-TW" altLang="en-US" sz="4400" dirty="0" smtClean="0"/>
            <a:t>國際視野</a:t>
          </a:r>
          <a:endParaRPr lang="zh-TW" altLang="en-US" sz="4400" dirty="0"/>
        </a:p>
      </dgm:t>
    </dgm:pt>
    <dgm:pt modelId="{2858C195-5D9F-4F42-881E-5B2060924494}" type="parTrans" cxnId="{ACC3383A-D5C6-48D8-AE69-7D98E7BA7693}">
      <dgm:prSet/>
      <dgm:spPr/>
      <dgm:t>
        <a:bodyPr/>
        <a:lstStyle/>
        <a:p>
          <a:pPr algn="ctr"/>
          <a:endParaRPr lang="zh-TW" altLang="en-US" sz="4400"/>
        </a:p>
      </dgm:t>
    </dgm:pt>
    <dgm:pt modelId="{67D8FDAE-C4AE-4219-95A3-7223FF8CBCD4}" type="sibTrans" cxnId="{ACC3383A-D5C6-48D8-AE69-7D98E7BA7693}">
      <dgm:prSet/>
      <dgm:spPr/>
      <dgm:t>
        <a:bodyPr/>
        <a:lstStyle/>
        <a:p>
          <a:pPr algn="ctr"/>
          <a:endParaRPr lang="zh-TW" altLang="en-US" sz="4400"/>
        </a:p>
      </dgm:t>
    </dgm:pt>
    <dgm:pt modelId="{41234129-F967-4CDA-BB96-FAB266525F6C}">
      <dgm:prSet phldrT="[文字]" custT="1"/>
      <dgm:spPr/>
      <dgm:t>
        <a:bodyPr/>
        <a:lstStyle/>
        <a:p>
          <a:pPr algn="ctr"/>
          <a:r>
            <a:rPr lang="zh-TW" altLang="en-US" sz="4400" dirty="0" smtClean="0"/>
            <a:t>班級講座</a:t>
          </a:r>
          <a:endParaRPr lang="zh-TW" altLang="en-US" sz="4400" dirty="0"/>
        </a:p>
      </dgm:t>
    </dgm:pt>
    <dgm:pt modelId="{9141EF47-482B-4915-97E3-2E04A109C6AE}" type="parTrans" cxnId="{9CE1B237-8401-4BF6-BD1E-097F4AE95C81}">
      <dgm:prSet/>
      <dgm:spPr/>
      <dgm:t>
        <a:bodyPr/>
        <a:lstStyle/>
        <a:p>
          <a:pPr algn="ctr"/>
          <a:endParaRPr lang="zh-TW" altLang="en-US" sz="4400"/>
        </a:p>
      </dgm:t>
    </dgm:pt>
    <dgm:pt modelId="{441502DE-D5FA-44C5-B22E-C00AA2A26363}" type="sibTrans" cxnId="{9CE1B237-8401-4BF6-BD1E-097F4AE95C81}">
      <dgm:prSet/>
      <dgm:spPr/>
      <dgm:t>
        <a:bodyPr/>
        <a:lstStyle/>
        <a:p>
          <a:pPr algn="ctr"/>
          <a:endParaRPr lang="zh-TW" altLang="en-US" sz="4400"/>
        </a:p>
      </dgm:t>
    </dgm:pt>
    <dgm:pt modelId="{DA6926D6-260B-49F5-A882-922A5D63BE65}">
      <dgm:prSet phldrT="[文字]" custT="1"/>
      <dgm:spPr/>
      <dgm:t>
        <a:bodyPr/>
        <a:lstStyle/>
        <a:p>
          <a:pPr algn="ctr"/>
          <a:r>
            <a:rPr lang="zh-TW" altLang="en-US" sz="4400" dirty="0" smtClean="0"/>
            <a:t>團隊合作</a:t>
          </a:r>
          <a:endParaRPr lang="zh-TW" altLang="en-US" sz="4400" dirty="0"/>
        </a:p>
      </dgm:t>
    </dgm:pt>
    <dgm:pt modelId="{297A2D3A-45E9-4AFC-B926-566B59EBC665}" type="parTrans" cxnId="{13FCC07E-6DF9-4090-98EA-95E5426E2D9C}">
      <dgm:prSet/>
      <dgm:spPr/>
      <dgm:t>
        <a:bodyPr/>
        <a:lstStyle/>
        <a:p>
          <a:pPr algn="ctr"/>
          <a:endParaRPr lang="zh-TW" altLang="en-US" sz="4400"/>
        </a:p>
      </dgm:t>
    </dgm:pt>
    <dgm:pt modelId="{CF379193-EF81-4819-9954-24CD8DB1ADB3}" type="sibTrans" cxnId="{13FCC07E-6DF9-4090-98EA-95E5426E2D9C}">
      <dgm:prSet/>
      <dgm:spPr/>
      <dgm:t>
        <a:bodyPr/>
        <a:lstStyle/>
        <a:p>
          <a:pPr algn="ctr"/>
          <a:endParaRPr lang="zh-TW" altLang="en-US" sz="4400"/>
        </a:p>
      </dgm:t>
    </dgm:pt>
    <dgm:pt modelId="{22914A5B-9D36-4763-ADE5-0A0A1F3C1B06}" type="pres">
      <dgm:prSet presAssocID="{366E7AC8-4A93-4DE2-BACD-43C10697CA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BF73BC26-8355-4F26-9627-3DF484A1F53B}" type="pres">
      <dgm:prSet presAssocID="{569BDD87-FCAB-4DCA-8099-D667CC69B10A}" presName="parentLin" presStyleCnt="0"/>
      <dgm:spPr/>
    </dgm:pt>
    <dgm:pt modelId="{E45675B4-BC31-40BD-9FD4-029C55ABD77C}" type="pres">
      <dgm:prSet presAssocID="{569BDD87-FCAB-4DCA-8099-D667CC69B10A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31B1093F-D3BE-4DF8-8786-1FC30ED0EED7}" type="pres">
      <dgm:prSet presAssocID="{569BDD87-FCAB-4DCA-8099-D667CC69B10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002506F-28FD-4630-99D2-9A993EF3715C}" type="pres">
      <dgm:prSet presAssocID="{569BDD87-FCAB-4DCA-8099-D667CC69B10A}" presName="negativeSpace" presStyleCnt="0"/>
      <dgm:spPr/>
    </dgm:pt>
    <dgm:pt modelId="{329ED2AD-30AA-41B1-A96F-2949A9EF85B6}" type="pres">
      <dgm:prSet presAssocID="{569BDD87-FCAB-4DCA-8099-D667CC69B10A}" presName="childText" presStyleLbl="conFgAcc1" presStyleIdx="0" presStyleCnt="3">
        <dgm:presLayoutVars>
          <dgm:bulletEnabled val="1"/>
        </dgm:presLayoutVars>
      </dgm:prSet>
      <dgm:spPr/>
    </dgm:pt>
    <dgm:pt modelId="{92805654-6E98-4695-B7E0-905C9BCBB185}" type="pres">
      <dgm:prSet presAssocID="{67D8FDAE-C4AE-4219-95A3-7223FF8CBCD4}" presName="spaceBetweenRectangles" presStyleCnt="0"/>
      <dgm:spPr/>
    </dgm:pt>
    <dgm:pt modelId="{0C2778CA-22EF-4220-8B68-222F743EB44D}" type="pres">
      <dgm:prSet presAssocID="{41234129-F967-4CDA-BB96-FAB266525F6C}" presName="parentLin" presStyleCnt="0"/>
      <dgm:spPr/>
    </dgm:pt>
    <dgm:pt modelId="{215F5A23-2F87-4039-872D-2464BD8940D7}" type="pres">
      <dgm:prSet presAssocID="{41234129-F967-4CDA-BB96-FAB266525F6C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1FD53B42-376D-49C0-A31F-181E9F5C0FA5}" type="pres">
      <dgm:prSet presAssocID="{41234129-F967-4CDA-BB96-FAB266525F6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11D5483-28D4-492D-B18A-A9C29499E3E0}" type="pres">
      <dgm:prSet presAssocID="{41234129-F967-4CDA-BB96-FAB266525F6C}" presName="negativeSpace" presStyleCnt="0"/>
      <dgm:spPr/>
    </dgm:pt>
    <dgm:pt modelId="{D75028E2-C9CD-460E-8551-246532EA690C}" type="pres">
      <dgm:prSet presAssocID="{41234129-F967-4CDA-BB96-FAB266525F6C}" presName="childText" presStyleLbl="conFgAcc1" presStyleIdx="1" presStyleCnt="3">
        <dgm:presLayoutVars>
          <dgm:bulletEnabled val="1"/>
        </dgm:presLayoutVars>
      </dgm:prSet>
      <dgm:spPr/>
    </dgm:pt>
    <dgm:pt modelId="{C9A153BC-CBBC-439F-8FB5-4CDFF9F0E1E6}" type="pres">
      <dgm:prSet presAssocID="{441502DE-D5FA-44C5-B22E-C00AA2A26363}" presName="spaceBetweenRectangles" presStyleCnt="0"/>
      <dgm:spPr/>
    </dgm:pt>
    <dgm:pt modelId="{467BE084-6CE7-4F32-87D0-BA7446F0E251}" type="pres">
      <dgm:prSet presAssocID="{DA6926D6-260B-49F5-A882-922A5D63BE65}" presName="parentLin" presStyleCnt="0"/>
      <dgm:spPr/>
    </dgm:pt>
    <dgm:pt modelId="{19E393E6-4320-447C-85F1-7BA2AAEE13E2}" type="pres">
      <dgm:prSet presAssocID="{DA6926D6-260B-49F5-A882-922A5D63BE65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9BB43364-9C82-47F3-AD7E-34D87872EF98}" type="pres">
      <dgm:prSet presAssocID="{DA6926D6-260B-49F5-A882-922A5D63BE6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C9EB99-5180-4826-B8A9-3A8F5FF5B6A6}" type="pres">
      <dgm:prSet presAssocID="{DA6926D6-260B-49F5-A882-922A5D63BE65}" presName="negativeSpace" presStyleCnt="0"/>
      <dgm:spPr/>
    </dgm:pt>
    <dgm:pt modelId="{E0FC7357-7B51-41E3-8F4E-EC73803F342E}" type="pres">
      <dgm:prSet presAssocID="{DA6926D6-260B-49F5-A882-922A5D63BE6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A02E992-D7BA-491F-9A00-5D15EF1A5C19}" type="presOf" srcId="{DA6926D6-260B-49F5-A882-922A5D63BE65}" destId="{9BB43364-9C82-47F3-AD7E-34D87872EF98}" srcOrd="1" destOrd="0" presId="urn:microsoft.com/office/officeart/2005/8/layout/list1"/>
    <dgm:cxn modelId="{1B1AB70C-8BEB-468C-A257-5097CD3031D0}" type="presOf" srcId="{41234129-F967-4CDA-BB96-FAB266525F6C}" destId="{215F5A23-2F87-4039-872D-2464BD8940D7}" srcOrd="0" destOrd="0" presId="urn:microsoft.com/office/officeart/2005/8/layout/list1"/>
    <dgm:cxn modelId="{F1B8E36D-9673-41DB-BC56-237A54E78B1B}" type="presOf" srcId="{41234129-F967-4CDA-BB96-FAB266525F6C}" destId="{1FD53B42-376D-49C0-A31F-181E9F5C0FA5}" srcOrd="1" destOrd="0" presId="urn:microsoft.com/office/officeart/2005/8/layout/list1"/>
    <dgm:cxn modelId="{8060145B-EF23-4010-A9A5-337C3B7D43BB}" type="presOf" srcId="{569BDD87-FCAB-4DCA-8099-D667CC69B10A}" destId="{31B1093F-D3BE-4DF8-8786-1FC30ED0EED7}" srcOrd="1" destOrd="0" presId="urn:microsoft.com/office/officeart/2005/8/layout/list1"/>
    <dgm:cxn modelId="{03AE5F8F-2416-462E-A99E-F00136EA6CF3}" type="presOf" srcId="{569BDD87-FCAB-4DCA-8099-D667CC69B10A}" destId="{E45675B4-BC31-40BD-9FD4-029C55ABD77C}" srcOrd="0" destOrd="0" presId="urn:microsoft.com/office/officeart/2005/8/layout/list1"/>
    <dgm:cxn modelId="{FDD4AC52-77E5-4278-A465-BD253212BED6}" type="presOf" srcId="{366E7AC8-4A93-4DE2-BACD-43C10697CAA2}" destId="{22914A5B-9D36-4763-ADE5-0A0A1F3C1B06}" srcOrd="0" destOrd="0" presId="urn:microsoft.com/office/officeart/2005/8/layout/list1"/>
    <dgm:cxn modelId="{ACC3383A-D5C6-48D8-AE69-7D98E7BA7693}" srcId="{366E7AC8-4A93-4DE2-BACD-43C10697CAA2}" destId="{569BDD87-FCAB-4DCA-8099-D667CC69B10A}" srcOrd="0" destOrd="0" parTransId="{2858C195-5D9F-4F42-881E-5B2060924494}" sibTransId="{67D8FDAE-C4AE-4219-95A3-7223FF8CBCD4}"/>
    <dgm:cxn modelId="{13FCC07E-6DF9-4090-98EA-95E5426E2D9C}" srcId="{366E7AC8-4A93-4DE2-BACD-43C10697CAA2}" destId="{DA6926D6-260B-49F5-A882-922A5D63BE65}" srcOrd="2" destOrd="0" parTransId="{297A2D3A-45E9-4AFC-B926-566B59EBC665}" sibTransId="{CF379193-EF81-4819-9954-24CD8DB1ADB3}"/>
    <dgm:cxn modelId="{9CE1B237-8401-4BF6-BD1E-097F4AE95C81}" srcId="{366E7AC8-4A93-4DE2-BACD-43C10697CAA2}" destId="{41234129-F967-4CDA-BB96-FAB266525F6C}" srcOrd="1" destOrd="0" parTransId="{9141EF47-482B-4915-97E3-2E04A109C6AE}" sibTransId="{441502DE-D5FA-44C5-B22E-C00AA2A26363}"/>
    <dgm:cxn modelId="{115DF7D5-5F81-4AA7-AA0F-BCEC4B0A66F6}" type="presOf" srcId="{DA6926D6-260B-49F5-A882-922A5D63BE65}" destId="{19E393E6-4320-447C-85F1-7BA2AAEE13E2}" srcOrd="0" destOrd="0" presId="urn:microsoft.com/office/officeart/2005/8/layout/list1"/>
    <dgm:cxn modelId="{2D2D55E7-F15B-4D50-B9F4-787947B541D1}" type="presParOf" srcId="{22914A5B-9D36-4763-ADE5-0A0A1F3C1B06}" destId="{BF73BC26-8355-4F26-9627-3DF484A1F53B}" srcOrd="0" destOrd="0" presId="urn:microsoft.com/office/officeart/2005/8/layout/list1"/>
    <dgm:cxn modelId="{F3EADFA6-EB1E-4536-8A4D-3BDF9B8806AB}" type="presParOf" srcId="{BF73BC26-8355-4F26-9627-3DF484A1F53B}" destId="{E45675B4-BC31-40BD-9FD4-029C55ABD77C}" srcOrd="0" destOrd="0" presId="urn:microsoft.com/office/officeart/2005/8/layout/list1"/>
    <dgm:cxn modelId="{09584538-DDA7-4B07-BE56-7D660D1CE873}" type="presParOf" srcId="{BF73BC26-8355-4F26-9627-3DF484A1F53B}" destId="{31B1093F-D3BE-4DF8-8786-1FC30ED0EED7}" srcOrd="1" destOrd="0" presId="urn:microsoft.com/office/officeart/2005/8/layout/list1"/>
    <dgm:cxn modelId="{A2B0AD8A-4E7B-4D9E-8DC0-2E6E92665F82}" type="presParOf" srcId="{22914A5B-9D36-4763-ADE5-0A0A1F3C1B06}" destId="{8002506F-28FD-4630-99D2-9A993EF3715C}" srcOrd="1" destOrd="0" presId="urn:microsoft.com/office/officeart/2005/8/layout/list1"/>
    <dgm:cxn modelId="{D01518AE-864F-450E-8FC5-359CF88CF061}" type="presParOf" srcId="{22914A5B-9D36-4763-ADE5-0A0A1F3C1B06}" destId="{329ED2AD-30AA-41B1-A96F-2949A9EF85B6}" srcOrd="2" destOrd="0" presId="urn:microsoft.com/office/officeart/2005/8/layout/list1"/>
    <dgm:cxn modelId="{A94609E1-BF2B-407A-B288-E3873EA2C04B}" type="presParOf" srcId="{22914A5B-9D36-4763-ADE5-0A0A1F3C1B06}" destId="{92805654-6E98-4695-B7E0-905C9BCBB185}" srcOrd="3" destOrd="0" presId="urn:microsoft.com/office/officeart/2005/8/layout/list1"/>
    <dgm:cxn modelId="{6B4E9808-BEFF-4A72-8609-6BCD70EA389F}" type="presParOf" srcId="{22914A5B-9D36-4763-ADE5-0A0A1F3C1B06}" destId="{0C2778CA-22EF-4220-8B68-222F743EB44D}" srcOrd="4" destOrd="0" presId="urn:microsoft.com/office/officeart/2005/8/layout/list1"/>
    <dgm:cxn modelId="{2B8A3414-B750-422C-B91A-0D1D1C0FB26A}" type="presParOf" srcId="{0C2778CA-22EF-4220-8B68-222F743EB44D}" destId="{215F5A23-2F87-4039-872D-2464BD8940D7}" srcOrd="0" destOrd="0" presId="urn:microsoft.com/office/officeart/2005/8/layout/list1"/>
    <dgm:cxn modelId="{B706CDB3-2682-40DF-B9FE-4AF4142B135B}" type="presParOf" srcId="{0C2778CA-22EF-4220-8B68-222F743EB44D}" destId="{1FD53B42-376D-49C0-A31F-181E9F5C0FA5}" srcOrd="1" destOrd="0" presId="urn:microsoft.com/office/officeart/2005/8/layout/list1"/>
    <dgm:cxn modelId="{908F6115-6199-4721-AD55-56CA6C7695F2}" type="presParOf" srcId="{22914A5B-9D36-4763-ADE5-0A0A1F3C1B06}" destId="{E11D5483-28D4-492D-B18A-A9C29499E3E0}" srcOrd="5" destOrd="0" presId="urn:microsoft.com/office/officeart/2005/8/layout/list1"/>
    <dgm:cxn modelId="{04D697FA-99D9-4AA4-84CB-27DA27C641BD}" type="presParOf" srcId="{22914A5B-9D36-4763-ADE5-0A0A1F3C1B06}" destId="{D75028E2-C9CD-460E-8551-246532EA690C}" srcOrd="6" destOrd="0" presId="urn:microsoft.com/office/officeart/2005/8/layout/list1"/>
    <dgm:cxn modelId="{FDE6DDE1-CC4F-4596-AFF2-F4AEECA69031}" type="presParOf" srcId="{22914A5B-9D36-4763-ADE5-0A0A1F3C1B06}" destId="{C9A153BC-CBBC-439F-8FB5-4CDFF9F0E1E6}" srcOrd="7" destOrd="0" presId="urn:microsoft.com/office/officeart/2005/8/layout/list1"/>
    <dgm:cxn modelId="{571C32AC-7250-4097-8182-B2A73D344A59}" type="presParOf" srcId="{22914A5B-9D36-4763-ADE5-0A0A1F3C1B06}" destId="{467BE084-6CE7-4F32-87D0-BA7446F0E251}" srcOrd="8" destOrd="0" presId="urn:microsoft.com/office/officeart/2005/8/layout/list1"/>
    <dgm:cxn modelId="{36147AF1-0370-40C4-BF17-D93AF908548F}" type="presParOf" srcId="{467BE084-6CE7-4F32-87D0-BA7446F0E251}" destId="{19E393E6-4320-447C-85F1-7BA2AAEE13E2}" srcOrd="0" destOrd="0" presId="urn:microsoft.com/office/officeart/2005/8/layout/list1"/>
    <dgm:cxn modelId="{5B71770E-9D8A-4204-9D1A-36A9477B09BE}" type="presParOf" srcId="{467BE084-6CE7-4F32-87D0-BA7446F0E251}" destId="{9BB43364-9C82-47F3-AD7E-34D87872EF98}" srcOrd="1" destOrd="0" presId="urn:microsoft.com/office/officeart/2005/8/layout/list1"/>
    <dgm:cxn modelId="{F06805D4-DD95-443E-9AD7-76363E2A9FEB}" type="presParOf" srcId="{22914A5B-9D36-4763-ADE5-0A0A1F3C1B06}" destId="{DDC9EB99-5180-4826-B8A9-3A8F5FF5B6A6}" srcOrd="9" destOrd="0" presId="urn:microsoft.com/office/officeart/2005/8/layout/list1"/>
    <dgm:cxn modelId="{9BFCC22C-5F39-4299-A056-AD28DF00F0B4}" type="presParOf" srcId="{22914A5B-9D36-4763-ADE5-0A0A1F3C1B06}" destId="{E0FC7357-7B51-41E3-8F4E-EC73803F342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58A729-AA51-40B1-B318-723C9991E3BA}">
      <dsp:nvSpPr>
        <dsp:cNvPr id="0" name=""/>
        <dsp:cNvSpPr/>
      </dsp:nvSpPr>
      <dsp:spPr>
        <a:xfrm>
          <a:off x="0" y="0"/>
          <a:ext cx="7772400" cy="1129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早上打掃  </a:t>
          </a:r>
          <a:r>
            <a:rPr lang="en-US" altLang="zh-TW" sz="2600" kern="1200" dirty="0" smtClean="0"/>
            <a:t>9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00</a:t>
          </a:r>
          <a:r>
            <a:rPr lang="zh-TW" altLang="zh-TW" sz="2800" kern="1200" dirty="0" smtClean="0"/>
            <a:t>～</a:t>
          </a:r>
          <a:r>
            <a:rPr lang="en-US" altLang="zh-TW" sz="2800" kern="1200" dirty="0" smtClean="0"/>
            <a:t>9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20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下午打掃  </a:t>
          </a:r>
          <a:r>
            <a:rPr lang="en-US" altLang="zh-TW" sz="2600" kern="1200" dirty="0" smtClean="0"/>
            <a:t>15</a:t>
          </a:r>
          <a:r>
            <a:rPr lang="zh-TW" altLang="zh-TW" sz="2600" kern="1200" dirty="0" smtClean="0"/>
            <a:t>：</a:t>
          </a:r>
          <a:r>
            <a:rPr lang="en-US" altLang="zh-TW" sz="2600" kern="1200" dirty="0" smtClean="0"/>
            <a:t>20</a:t>
          </a:r>
          <a:r>
            <a:rPr lang="zh-TW" altLang="zh-TW" sz="2600" kern="1200" dirty="0" smtClean="0"/>
            <a:t>～</a:t>
          </a:r>
          <a:r>
            <a:rPr lang="en-US" altLang="zh-TW" sz="2600" kern="1200" dirty="0" smtClean="0"/>
            <a:t>15</a:t>
          </a:r>
          <a:r>
            <a:rPr lang="zh-TW" altLang="zh-TW" sz="2600" kern="1200" dirty="0" smtClean="0"/>
            <a:t>：</a:t>
          </a:r>
          <a:r>
            <a:rPr lang="en-US" altLang="zh-TW" sz="2600" kern="1200" dirty="0" smtClean="0"/>
            <a:t>40</a:t>
          </a:r>
          <a:endParaRPr lang="zh-TW" altLang="en-US" sz="2600" kern="1200" dirty="0"/>
        </a:p>
      </dsp:txBody>
      <dsp:txXfrm>
        <a:off x="1667472" y="0"/>
        <a:ext cx="6104927" cy="1129923"/>
      </dsp:txXfrm>
    </dsp:sp>
    <dsp:sp modelId="{8B53F583-25D5-4CEA-88B2-5E297415890D}">
      <dsp:nvSpPr>
        <dsp:cNvPr id="0" name=""/>
        <dsp:cNvSpPr/>
      </dsp:nvSpPr>
      <dsp:spPr>
        <a:xfrm>
          <a:off x="112992" y="112992"/>
          <a:ext cx="1554480" cy="90393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B61CDD3-6297-4152-ADFD-FD41B1FFC211}">
      <dsp:nvSpPr>
        <dsp:cNvPr id="0" name=""/>
        <dsp:cNvSpPr/>
      </dsp:nvSpPr>
      <dsp:spPr>
        <a:xfrm>
          <a:off x="0" y="1359490"/>
          <a:ext cx="7772400" cy="1129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早自習</a:t>
          </a:r>
          <a:r>
            <a:rPr lang="en-US" altLang="zh-TW" sz="2600" kern="1200" dirty="0" smtClean="0"/>
            <a:t>--</a:t>
          </a:r>
          <a:r>
            <a:rPr lang="zh-TW" altLang="en-US" sz="2600" kern="1200" dirty="0" smtClean="0"/>
            <a:t>英聽、早安閱讀、品德教育</a:t>
          </a:r>
          <a:endParaRPr lang="en-US" altLang="zh-TW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kern="1200" dirty="0" smtClean="0"/>
            <a:t>7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30</a:t>
          </a:r>
          <a:r>
            <a:rPr lang="zh-TW" altLang="zh-TW" sz="2800" kern="1200" dirty="0" smtClean="0"/>
            <a:t>～</a:t>
          </a:r>
          <a:r>
            <a:rPr lang="en-US" altLang="zh-TW" sz="2800" kern="1200" dirty="0" smtClean="0"/>
            <a:t>8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00</a:t>
          </a:r>
          <a:endParaRPr lang="zh-TW" altLang="en-US" sz="2600" kern="1200" dirty="0"/>
        </a:p>
      </dsp:txBody>
      <dsp:txXfrm>
        <a:off x="1667472" y="1359490"/>
        <a:ext cx="6104927" cy="1129923"/>
      </dsp:txXfrm>
    </dsp:sp>
    <dsp:sp modelId="{35C7300D-FC76-407C-BA08-FBA89DAFE79D}">
      <dsp:nvSpPr>
        <dsp:cNvPr id="0" name=""/>
        <dsp:cNvSpPr/>
      </dsp:nvSpPr>
      <dsp:spPr>
        <a:xfrm>
          <a:off x="112992" y="1355908"/>
          <a:ext cx="1554480" cy="90393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66C327F-D286-436B-90F0-D84CA35CD642}">
      <dsp:nvSpPr>
        <dsp:cNvPr id="0" name=""/>
        <dsp:cNvSpPr/>
      </dsp:nvSpPr>
      <dsp:spPr>
        <a:xfrm>
          <a:off x="0" y="2485831"/>
          <a:ext cx="7772400" cy="1129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/>
            <a:t>午餐  </a:t>
          </a:r>
          <a:r>
            <a:rPr lang="en-US" altLang="zh-TW" sz="2800" kern="1200" dirty="0" smtClean="0"/>
            <a:t>12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20</a:t>
          </a:r>
          <a:r>
            <a:rPr lang="zh-TW" altLang="zh-TW" sz="2800" kern="1200" dirty="0" smtClean="0"/>
            <a:t>～</a:t>
          </a:r>
          <a:r>
            <a:rPr lang="en-US" altLang="zh-TW" sz="2800" kern="1200" dirty="0" smtClean="0"/>
            <a:t>12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50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/>
            <a:t>晚餐  </a:t>
          </a:r>
          <a:r>
            <a:rPr lang="en-US" altLang="zh-TW" sz="2800" kern="1200" dirty="0" smtClean="0"/>
            <a:t>17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40</a:t>
          </a:r>
          <a:r>
            <a:rPr lang="zh-TW" altLang="zh-TW" sz="2800" kern="1200" dirty="0" smtClean="0"/>
            <a:t>～</a:t>
          </a:r>
          <a:r>
            <a:rPr lang="en-US" altLang="zh-TW" sz="2800" kern="1200" dirty="0" smtClean="0"/>
            <a:t>17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55</a:t>
          </a:r>
          <a:endParaRPr lang="zh-TW" altLang="en-US" sz="2800" kern="1200" dirty="0"/>
        </a:p>
      </dsp:txBody>
      <dsp:txXfrm>
        <a:off x="1667472" y="2485831"/>
        <a:ext cx="6104927" cy="1129923"/>
      </dsp:txXfrm>
    </dsp:sp>
    <dsp:sp modelId="{35716BAA-1703-464C-AD60-D792CBB57E25}">
      <dsp:nvSpPr>
        <dsp:cNvPr id="0" name=""/>
        <dsp:cNvSpPr/>
      </dsp:nvSpPr>
      <dsp:spPr>
        <a:xfrm>
          <a:off x="112992" y="2598824"/>
          <a:ext cx="1554480" cy="90393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FBF0718-A9A1-4548-B4AE-724C8B92F472}">
      <dsp:nvSpPr>
        <dsp:cNvPr id="0" name=""/>
        <dsp:cNvSpPr/>
      </dsp:nvSpPr>
      <dsp:spPr>
        <a:xfrm>
          <a:off x="0" y="3728747"/>
          <a:ext cx="7772400" cy="1129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/>
            <a:t>運動時間  </a:t>
          </a:r>
          <a:r>
            <a:rPr lang="en-US" altLang="zh-TW" sz="2800" kern="1200" dirty="0" smtClean="0"/>
            <a:t>17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55</a:t>
          </a:r>
          <a:r>
            <a:rPr lang="zh-TW" altLang="zh-TW" sz="2800" kern="1200" dirty="0" smtClean="0"/>
            <a:t>～</a:t>
          </a:r>
          <a:r>
            <a:rPr lang="en-US" altLang="zh-TW" sz="2800" kern="1200" dirty="0" smtClean="0"/>
            <a:t>18</a:t>
          </a:r>
          <a:r>
            <a:rPr lang="zh-TW" altLang="zh-TW" sz="2800" kern="1200" dirty="0" smtClean="0"/>
            <a:t>：</a:t>
          </a:r>
          <a:r>
            <a:rPr lang="en-US" altLang="zh-TW" sz="2800" kern="1200" dirty="0" smtClean="0"/>
            <a:t>35</a:t>
          </a:r>
          <a:endParaRPr lang="zh-TW" altLang="en-US" sz="2800" kern="1200" dirty="0"/>
        </a:p>
      </dsp:txBody>
      <dsp:txXfrm>
        <a:off x="1667472" y="3728747"/>
        <a:ext cx="6104927" cy="1129923"/>
      </dsp:txXfrm>
    </dsp:sp>
    <dsp:sp modelId="{E884D596-7760-4E50-B3CE-BD4FD986693E}">
      <dsp:nvSpPr>
        <dsp:cNvPr id="0" name=""/>
        <dsp:cNvSpPr/>
      </dsp:nvSpPr>
      <dsp:spPr>
        <a:xfrm>
          <a:off x="112992" y="3841740"/>
          <a:ext cx="1554480" cy="90393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5AE52C-4A80-46BF-B036-009199407109}">
      <dsp:nvSpPr>
        <dsp:cNvPr id="0" name=""/>
        <dsp:cNvSpPr/>
      </dsp:nvSpPr>
      <dsp:spPr>
        <a:xfrm>
          <a:off x="442394" y="1503"/>
          <a:ext cx="1666056" cy="16660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kern="1200" dirty="0" smtClean="0"/>
            <a:t>整潔</a:t>
          </a:r>
          <a:endParaRPr lang="zh-TW" altLang="en-US" sz="4200" kern="1200" dirty="0"/>
        </a:p>
      </dsp:txBody>
      <dsp:txXfrm>
        <a:off x="686382" y="245491"/>
        <a:ext cx="1178080" cy="1178080"/>
      </dsp:txXfrm>
    </dsp:sp>
    <dsp:sp modelId="{CBDCA3BE-7437-467E-A90C-F422AD4395BD}">
      <dsp:nvSpPr>
        <dsp:cNvPr id="0" name=""/>
        <dsp:cNvSpPr/>
      </dsp:nvSpPr>
      <dsp:spPr>
        <a:xfrm>
          <a:off x="792266" y="1802843"/>
          <a:ext cx="966312" cy="966312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600" kern="1200"/>
        </a:p>
      </dsp:txBody>
      <dsp:txXfrm>
        <a:off x="920351" y="2172361"/>
        <a:ext cx="710142" cy="227276"/>
      </dsp:txXfrm>
    </dsp:sp>
    <dsp:sp modelId="{1AF4ED02-708C-4B3C-A851-386A56422DAB}">
      <dsp:nvSpPr>
        <dsp:cNvPr id="0" name=""/>
        <dsp:cNvSpPr/>
      </dsp:nvSpPr>
      <dsp:spPr>
        <a:xfrm>
          <a:off x="442394" y="2904440"/>
          <a:ext cx="1666056" cy="16660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200" kern="1200" dirty="0" smtClean="0"/>
            <a:t>秩序</a:t>
          </a:r>
          <a:endParaRPr lang="zh-TW" altLang="en-US" sz="4200" kern="1200" dirty="0"/>
        </a:p>
      </dsp:txBody>
      <dsp:txXfrm>
        <a:off x="686382" y="3148428"/>
        <a:ext cx="1178080" cy="1178080"/>
      </dsp:txXfrm>
    </dsp:sp>
    <dsp:sp modelId="{6CAE5019-3760-4443-8D83-BED19B3B6841}">
      <dsp:nvSpPr>
        <dsp:cNvPr id="0" name=""/>
        <dsp:cNvSpPr/>
      </dsp:nvSpPr>
      <dsp:spPr>
        <a:xfrm>
          <a:off x="2358359" y="1976113"/>
          <a:ext cx="529805" cy="6197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700" kern="1200"/>
        </a:p>
      </dsp:txBody>
      <dsp:txXfrm>
        <a:off x="2358359" y="2100067"/>
        <a:ext cx="370864" cy="371864"/>
      </dsp:txXfrm>
    </dsp:sp>
    <dsp:sp modelId="{EB1E0AD5-DC0F-4665-AEE9-11136709AB52}">
      <dsp:nvSpPr>
        <dsp:cNvPr id="0" name=""/>
        <dsp:cNvSpPr/>
      </dsp:nvSpPr>
      <dsp:spPr>
        <a:xfrm>
          <a:off x="3108084" y="619943"/>
          <a:ext cx="4221920" cy="3332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5500" kern="1200" dirty="0" smtClean="0"/>
            <a:t>良善的</a:t>
          </a:r>
          <a:endParaRPr lang="en-US" altLang="zh-TW" sz="5500" kern="1200" dirty="0" smtClean="0"/>
        </a:p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5500" kern="1200" dirty="0" smtClean="0"/>
            <a:t>學習環境</a:t>
          </a:r>
          <a:endParaRPr lang="zh-TW" altLang="en-US" sz="5500" kern="1200" dirty="0"/>
        </a:p>
      </dsp:txBody>
      <dsp:txXfrm>
        <a:off x="3726370" y="1107920"/>
        <a:ext cx="2985348" cy="23561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ED2AD-30AA-41B1-A96F-2949A9EF85B6}">
      <dsp:nvSpPr>
        <dsp:cNvPr id="0" name=""/>
        <dsp:cNvSpPr/>
      </dsp:nvSpPr>
      <dsp:spPr>
        <a:xfrm>
          <a:off x="0" y="566280"/>
          <a:ext cx="77724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B1093F-D3BE-4DF8-8786-1FC30ED0EED7}">
      <dsp:nvSpPr>
        <dsp:cNvPr id="0" name=""/>
        <dsp:cNvSpPr/>
      </dsp:nvSpPr>
      <dsp:spPr>
        <a:xfrm>
          <a:off x="388620" y="64439"/>
          <a:ext cx="544068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kern="1200" dirty="0" smtClean="0"/>
            <a:t>國際視野</a:t>
          </a:r>
          <a:endParaRPr lang="zh-TW" altLang="en-US" sz="4400" kern="1200" dirty="0"/>
        </a:p>
      </dsp:txBody>
      <dsp:txXfrm>
        <a:off x="437616" y="113435"/>
        <a:ext cx="5342688" cy="905688"/>
      </dsp:txXfrm>
    </dsp:sp>
    <dsp:sp modelId="{D75028E2-C9CD-460E-8551-246532EA690C}">
      <dsp:nvSpPr>
        <dsp:cNvPr id="0" name=""/>
        <dsp:cNvSpPr/>
      </dsp:nvSpPr>
      <dsp:spPr>
        <a:xfrm>
          <a:off x="0" y="2108520"/>
          <a:ext cx="77724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53B42-376D-49C0-A31F-181E9F5C0FA5}">
      <dsp:nvSpPr>
        <dsp:cNvPr id="0" name=""/>
        <dsp:cNvSpPr/>
      </dsp:nvSpPr>
      <dsp:spPr>
        <a:xfrm>
          <a:off x="388620" y="1606680"/>
          <a:ext cx="544068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kern="1200" dirty="0" smtClean="0"/>
            <a:t>班級講座</a:t>
          </a:r>
          <a:endParaRPr lang="zh-TW" altLang="en-US" sz="4400" kern="1200" dirty="0"/>
        </a:p>
      </dsp:txBody>
      <dsp:txXfrm>
        <a:off x="437616" y="1655676"/>
        <a:ext cx="5342688" cy="905688"/>
      </dsp:txXfrm>
    </dsp:sp>
    <dsp:sp modelId="{E0FC7357-7B51-41E3-8F4E-EC73803F342E}">
      <dsp:nvSpPr>
        <dsp:cNvPr id="0" name=""/>
        <dsp:cNvSpPr/>
      </dsp:nvSpPr>
      <dsp:spPr>
        <a:xfrm>
          <a:off x="0" y="3650760"/>
          <a:ext cx="77724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B43364-9C82-47F3-AD7E-34D87872EF98}">
      <dsp:nvSpPr>
        <dsp:cNvPr id="0" name=""/>
        <dsp:cNvSpPr/>
      </dsp:nvSpPr>
      <dsp:spPr>
        <a:xfrm>
          <a:off x="388620" y="3148920"/>
          <a:ext cx="544068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kern="1200" dirty="0" smtClean="0"/>
            <a:t>團隊合作</a:t>
          </a:r>
          <a:endParaRPr lang="zh-TW" altLang="en-US" sz="4400" kern="1200" dirty="0"/>
        </a:p>
      </dsp:txBody>
      <dsp:txXfrm>
        <a:off x="437616" y="3197916"/>
        <a:ext cx="5342688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F075F-8FAA-47DE-AC40-FE766B31AD75}" type="datetimeFigureOut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4B91D-BFE6-4062-9A90-5ED651671D5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639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320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320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320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圓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A8C4-4DF7-4FE6-AE6B-B94ACB88E697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7766-7627-42EC-86FF-E8E4AB1F98C0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AE8E-5283-4642-B19D-1468ED9754F7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358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AA1B-0057-418C-9AD5-671C0A3C46F3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圓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2DE67-6C4E-4F6C-9B9A-02C529EFAC2C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BA3B7-871F-48D9-AF70-13C7D4127076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268D-8AEE-4756-8212-47B17A0A3EE8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B533-B649-4A40-9118-FA887F67C46A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2FEE-A1EB-4A87-B8C0-CBFD1DE8C7E8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圓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ED55-F5CB-422A-92E2-28923409A346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7D3C3-08DD-45B1-80A7-686E315C21CE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圓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6A5BE9-45D1-4B88-B61E-C0EDC3FB4C9A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AA7ADC2-2143-4FBD-AC4D-A50CDBB0589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O36H2NSIBcw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26222;&#19968;&#32681;&#25976;&#23416;.pptx" TargetMode="External"/><Relationship Id="rId2" Type="http://schemas.openxmlformats.org/officeDocument/2006/relationships/hyperlink" Target="&#23416;&#26657;&#26085;_&#33521;&#25991;&#31185;_&#39640;&#19968;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&#26222;&#19968;&#32681;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59632" y="3429000"/>
            <a:ext cx="6400800" cy="1600200"/>
          </a:xfrm>
        </p:spPr>
        <p:txBody>
          <a:bodyPr>
            <a:normAutofit/>
          </a:bodyPr>
          <a:lstStyle/>
          <a:p>
            <a:r>
              <a:rPr lang="zh-TW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永遠以微笑面對世界</a:t>
            </a:r>
            <a:endParaRPr lang="zh-TW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 smtClean="0"/>
              <a:t>歡迎蒞臨</a:t>
            </a:r>
            <a:r>
              <a:rPr lang="zh-TW" altLang="en-US" sz="4400" smtClean="0"/>
              <a:t>普一</a:t>
            </a:r>
            <a:r>
              <a:rPr lang="zh-TW" altLang="en-US" sz="4400"/>
              <a:t>義</a:t>
            </a:r>
            <a:endParaRPr lang="zh-TW" altLang="en-US" sz="4400" dirty="0"/>
          </a:p>
        </p:txBody>
      </p:sp>
      <p:sp>
        <p:nvSpPr>
          <p:cNvPr id="4" name="文字方塊 3"/>
          <p:cNvSpPr txBox="1"/>
          <p:nvPr/>
        </p:nvSpPr>
        <p:spPr>
          <a:xfrm>
            <a:off x="5724128" y="4941168"/>
            <a:ext cx="3240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/>
              <a:t>導師：李德斌</a:t>
            </a:r>
            <a:endParaRPr lang="en-US" altLang="zh-TW" sz="2800" b="1" dirty="0"/>
          </a:p>
          <a:p>
            <a:r>
              <a:rPr lang="en-US" altLang="zh-TW" sz="2800" b="1" dirty="0" smtClean="0"/>
              <a:t>0953306265</a:t>
            </a:r>
          </a:p>
          <a:p>
            <a:r>
              <a:rPr lang="en-US" altLang="zh-TW" sz="2800" b="1" dirty="0" smtClean="0"/>
              <a:t>02-22453000#74305</a:t>
            </a:r>
            <a:endParaRPr lang="zh-TW" altLang="en-US" sz="2800" b="1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88B6F-4BDC-4D75-BE1C-77407DF54EA1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337489" y="4370687"/>
            <a:ext cx="2530766" cy="693095"/>
          </a:xfrm>
          <a:prstGeom prst="rect">
            <a:avLst/>
          </a:prstGeom>
        </p:spPr>
        <p:txBody>
          <a:bodyPr wrap="square" lIns="0" tIns="38396" rIns="76793" bIns="38396">
            <a:spAutoFit/>
          </a:bodyPr>
          <a:lstStyle/>
          <a:p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國語文綜合能力測驗</a:t>
            </a:r>
            <a:endParaRPr lang="en-US" altLang="zh-TW" sz="2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滿分：</a:t>
            </a:r>
            <a:r>
              <a:rPr lang="en-US" altLang="zh-TW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05370" y="4347547"/>
            <a:ext cx="2978803" cy="693095"/>
          </a:xfrm>
          <a:prstGeom prst="rect">
            <a:avLst/>
          </a:prstGeom>
        </p:spPr>
        <p:txBody>
          <a:bodyPr wrap="square" lIns="0" tIns="38396" rIns="76793" bIns="38396">
            <a:spAutoFit/>
          </a:bodyPr>
          <a:lstStyle/>
          <a:p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國語文寫作能力測驗</a:t>
            </a:r>
            <a:endParaRPr lang="en-US" altLang="zh-TW" sz="2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滿分：</a:t>
            </a:r>
            <a:r>
              <a:rPr lang="en-US" altLang="zh-TW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39752" y="5482047"/>
            <a:ext cx="2978803" cy="354541"/>
          </a:xfrm>
          <a:prstGeom prst="rect">
            <a:avLst/>
          </a:prstGeom>
        </p:spPr>
        <p:txBody>
          <a:bodyPr wrap="square" lIns="0" tIns="38396" rIns="76793" bIns="38396">
            <a:spAutoFit/>
          </a:bodyPr>
          <a:lstStyle/>
          <a:p>
            <a:r>
              <a:rPr lang="zh-TW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考試時間：各</a:t>
            </a:r>
            <a:r>
              <a:rPr lang="en-US" altLang="zh-TW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r>
              <a:rPr lang="zh-TW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605370" y="5470470"/>
            <a:ext cx="3431126" cy="385318"/>
          </a:xfrm>
          <a:prstGeom prst="rect">
            <a:avLst/>
          </a:prstGeom>
        </p:spPr>
        <p:txBody>
          <a:bodyPr wrap="square" lIns="0" tIns="38396" rIns="76793" bIns="38396">
            <a:spAutoFit/>
          </a:bodyPr>
          <a:lstStyle/>
          <a:p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原始得分：國綜</a:t>
            </a:r>
            <a:r>
              <a:rPr lang="en-US" altLang="zh-TW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×50</a:t>
            </a:r>
            <a:r>
              <a:rPr lang="zh-TW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％＋國寫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85743" y="4208678"/>
            <a:ext cx="901085" cy="755563"/>
            <a:chOff x="6419118" y="1211527"/>
            <a:chExt cx="1201290" cy="755738"/>
          </a:xfrm>
        </p:grpSpPr>
        <p:sp>
          <p:nvSpPr>
            <p:cNvPr id="15" name="任意多边形 83"/>
            <p:cNvSpPr/>
            <p:nvPr/>
          </p:nvSpPr>
          <p:spPr bwMode="auto">
            <a:xfrm rot="16377237">
              <a:off x="6641486" y="1212289"/>
              <a:ext cx="755738" cy="75421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00C3D9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19118" y="1239805"/>
              <a:ext cx="1201290" cy="554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b="1" spc="-252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3000" b="1" spc="-25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719978" y="4208678"/>
            <a:ext cx="901085" cy="755563"/>
            <a:chOff x="6432565" y="1211527"/>
            <a:chExt cx="1201290" cy="755738"/>
          </a:xfrm>
        </p:grpSpPr>
        <p:sp>
          <p:nvSpPr>
            <p:cNvPr id="18" name="任意多边形 83"/>
            <p:cNvSpPr/>
            <p:nvPr/>
          </p:nvSpPr>
          <p:spPr bwMode="auto">
            <a:xfrm rot="16377237">
              <a:off x="6668380" y="1212289"/>
              <a:ext cx="755738" cy="75421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DE6E00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32565" y="1253252"/>
              <a:ext cx="1201290" cy="554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b="1" spc="-252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3000" b="1" spc="-25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475656" y="5343174"/>
            <a:ext cx="901085" cy="755563"/>
            <a:chOff x="6405671" y="1211527"/>
            <a:chExt cx="1201290" cy="755738"/>
          </a:xfrm>
        </p:grpSpPr>
        <p:sp>
          <p:nvSpPr>
            <p:cNvPr id="21" name="任意多边形 83"/>
            <p:cNvSpPr/>
            <p:nvPr/>
          </p:nvSpPr>
          <p:spPr bwMode="auto">
            <a:xfrm rot="16377237">
              <a:off x="6641486" y="1212289"/>
              <a:ext cx="755738" cy="75421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E94E60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05671" y="1253252"/>
              <a:ext cx="1201290" cy="554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b="1" spc="-252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lang="zh-CN" altLang="en-US" sz="3000" b="1" spc="-25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719978" y="5343174"/>
            <a:ext cx="901085" cy="755563"/>
            <a:chOff x="6419118" y="1211527"/>
            <a:chExt cx="1201290" cy="755738"/>
          </a:xfrm>
        </p:grpSpPr>
        <p:sp>
          <p:nvSpPr>
            <p:cNvPr id="24" name="任意多边形 83"/>
            <p:cNvSpPr/>
            <p:nvPr/>
          </p:nvSpPr>
          <p:spPr bwMode="auto">
            <a:xfrm rot="16377237">
              <a:off x="6641486" y="1212289"/>
              <a:ext cx="755738" cy="754214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solidFill>
              <a:srgbClr val="028985"/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419118" y="1266699"/>
              <a:ext cx="1201290" cy="554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b="1" spc="-252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lang="zh-CN" altLang="en-US" sz="3000" b="1" spc="-25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3096671" y="1452002"/>
            <a:ext cx="989224" cy="1318489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450427" y="2157992"/>
            <a:ext cx="1012656" cy="1349719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 sz="9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048273" y="639546"/>
            <a:ext cx="1012656" cy="1349719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 sz="9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077334" y="1445153"/>
            <a:ext cx="1012656" cy="1349719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 sz="9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496536" y="694089"/>
            <a:ext cx="174251" cy="232250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174989" y="869651"/>
            <a:ext cx="207858" cy="277044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flipH="1">
            <a:off x="2555932" y="2003045"/>
            <a:ext cx="142121" cy="18942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flipH="1">
            <a:off x="2397544" y="889295"/>
            <a:ext cx="58053" cy="77376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flipH="1">
            <a:off x="2001852" y="1641878"/>
            <a:ext cx="58053" cy="7737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flipH="1">
            <a:off x="2747228" y="3215300"/>
            <a:ext cx="142121" cy="18942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flipH="1">
            <a:off x="2186447" y="2796515"/>
            <a:ext cx="58053" cy="77376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flipH="1">
            <a:off x="6372191" y="2156874"/>
            <a:ext cx="142121" cy="18942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 flipH="1">
            <a:off x="6319243" y="1009815"/>
            <a:ext cx="58053" cy="7737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flipH="1">
            <a:off x="6818154" y="1926467"/>
            <a:ext cx="58053" cy="77376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flipH="1">
            <a:off x="6039387" y="3195594"/>
            <a:ext cx="142121" cy="189426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flipH="1">
            <a:off x="6802373" y="2893198"/>
            <a:ext cx="58053" cy="7737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432900" y="2382964"/>
            <a:ext cx="1012656" cy="1349719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zh-CN" altLang="en-US" sz="9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2244500" y="1195383"/>
            <a:ext cx="4472742" cy="2246922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r>
              <a:rPr lang="zh-TW" altLang="en-US" sz="3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關於國文考科</a:t>
            </a:r>
            <a:endParaRPr lang="zh-CN" altLang="en-US" sz="3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793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6" grpId="0" animBg="1"/>
      <p:bldP spid="28" grpId="0" animBg="1"/>
      <p:bldP spid="29" grpId="0" animBg="1"/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50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818952" y="1264898"/>
            <a:ext cx="5492882" cy="76182"/>
            <a:chOff x="2424953" y="1238297"/>
            <a:chExt cx="7322890" cy="76200"/>
          </a:xfrm>
        </p:grpSpPr>
        <p:sp>
          <p:nvSpPr>
            <p:cNvPr id="5" name="Rectangle 13"/>
            <p:cNvSpPr/>
            <p:nvPr/>
          </p:nvSpPr>
          <p:spPr>
            <a:xfrm>
              <a:off x="2424953" y="1238297"/>
              <a:ext cx="1463040" cy="76200"/>
            </a:xfrm>
            <a:prstGeom prst="rect">
              <a:avLst/>
            </a:prstGeom>
            <a:solidFill>
              <a:srgbClr val="00C3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  <p:sp>
          <p:nvSpPr>
            <p:cNvPr id="6" name="Rectangle 14"/>
            <p:cNvSpPr/>
            <p:nvPr/>
          </p:nvSpPr>
          <p:spPr>
            <a:xfrm>
              <a:off x="8284803" y="1238297"/>
              <a:ext cx="1463040" cy="76200"/>
            </a:xfrm>
            <a:prstGeom prst="rect">
              <a:avLst/>
            </a:prstGeom>
            <a:solidFill>
              <a:srgbClr val="E94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  <p:sp>
          <p:nvSpPr>
            <p:cNvPr id="7" name="Rectangle 15"/>
            <p:cNvSpPr/>
            <p:nvPr/>
          </p:nvSpPr>
          <p:spPr>
            <a:xfrm>
              <a:off x="5351033" y="1238297"/>
              <a:ext cx="1463040" cy="76200"/>
            </a:xfrm>
            <a:prstGeom prst="rect">
              <a:avLst/>
            </a:prstGeom>
            <a:solidFill>
              <a:srgbClr val="0289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  <p:sp>
          <p:nvSpPr>
            <p:cNvPr id="8" name="Rectangle 16"/>
            <p:cNvSpPr/>
            <p:nvPr/>
          </p:nvSpPr>
          <p:spPr>
            <a:xfrm>
              <a:off x="6814073" y="1238297"/>
              <a:ext cx="1463040" cy="76200"/>
            </a:xfrm>
            <a:prstGeom prst="rect">
              <a:avLst/>
            </a:prstGeom>
            <a:solidFill>
              <a:srgbClr val="F3C3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>
              <a:off x="3887993" y="1238297"/>
              <a:ext cx="1463040" cy="76200"/>
            </a:xfrm>
            <a:prstGeom prst="rect">
              <a:avLst/>
            </a:prstGeom>
            <a:solidFill>
              <a:srgbClr val="DE6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403649" y="2096045"/>
            <a:ext cx="1949358" cy="2736938"/>
          </a:xfrm>
          <a:prstGeom prst="rect">
            <a:avLst/>
          </a:prstGeom>
          <a:solidFill>
            <a:srgbClr val="DE6E00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795" tIns="38397" rIns="76795" bIns="38397" rtlCol="0" anchor="ctr"/>
          <a:lstStyle/>
          <a:p>
            <a:pPr algn="ctr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文鼎粗黑" pitchFamily="49" charset="-120"/>
              </a:rPr>
              <a:t>選擇題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文鼎粗黑" pitchFamily="49" charset="-120"/>
            </a:endParaRPr>
          </a:p>
          <a:p>
            <a:pPr algn="ctr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文鼎粗黑" pitchFamily="49" charset="-120"/>
              </a:rPr>
              <a:t>單選題、多選題</a:t>
            </a:r>
            <a:endParaRPr lang="zh-CN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文鼎粗黑" pitchFamily="49" charset="-12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76726" y="2096045"/>
            <a:ext cx="1983205" cy="2736938"/>
          </a:xfrm>
          <a:prstGeom prst="rect">
            <a:avLst/>
          </a:prstGeom>
          <a:solidFill>
            <a:srgbClr val="028985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795" tIns="38397" rIns="76795" bIns="38397" rtlCol="0" anchor="ctr"/>
          <a:lstStyle/>
          <a:p>
            <a:pPr algn="ctr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文鼎粗黑" pitchFamily="49" charset="-120"/>
              </a:rPr>
              <a:t>混合題型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文鼎粗黑" pitchFamily="49" charset="-120"/>
            </a:endParaRPr>
          </a:p>
          <a:p>
            <a:pPr algn="ctr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文鼎粗黑" pitchFamily="49" charset="-120"/>
              </a:rPr>
              <a:t>選擇題＋非選題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文鼎粗黑" pitchFamily="49" charset="-12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37342" y="2096045"/>
            <a:ext cx="1836709" cy="2736938"/>
          </a:xfrm>
          <a:prstGeom prst="rect">
            <a:avLst/>
          </a:prstGeom>
          <a:solidFill>
            <a:srgbClr val="E94E60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795" tIns="38397" rIns="76795" bIns="38397" rtlCol="0" anchor="ctr"/>
          <a:lstStyle/>
          <a:p>
            <a:pPr algn="ctr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文鼎粗黑" pitchFamily="49" charset="-120"/>
              </a:rPr>
              <a:t>其中非選題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文鼎粗黑" pitchFamily="49" charset="-120"/>
            </a:endParaRPr>
          </a:p>
          <a:p>
            <a:pPr algn="ctr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文鼎粗黑" pitchFamily="49" charset="-120"/>
              </a:rPr>
              <a:t>約佔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文鼎粗黑" pitchFamily="49" charset="-120"/>
              </a:rPr>
              <a:t>20%-28%</a:t>
            </a:r>
            <a:endParaRPr lang="zh-CN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cs typeface="文鼎粗黑" pitchFamily="49" charset="-120"/>
            </a:endParaRPr>
          </a:p>
        </p:txBody>
      </p:sp>
      <p:sp>
        <p:nvSpPr>
          <p:cNvPr id="24" name="Copyright Notice"/>
          <p:cNvSpPr>
            <a:spLocks/>
          </p:cNvSpPr>
          <p:nvPr/>
        </p:nvSpPr>
        <p:spPr bwMode="auto">
          <a:xfrm>
            <a:off x="3011949" y="577773"/>
            <a:ext cx="3648283" cy="516622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0473" tIns="27213" rIns="60473" bIns="27213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3000" b="1" cap="small" dirty="0">
                <a:solidFill>
                  <a:srgbClr val="00C3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國語文綜合能力測驗</a:t>
            </a:r>
            <a:endParaRPr lang="en-US" sz="3000" b="1" cap="small" dirty="0">
              <a:solidFill>
                <a:srgbClr val="00C3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39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pyright Notice"/>
          <p:cNvSpPr>
            <a:spLocks/>
          </p:cNvSpPr>
          <p:nvPr/>
        </p:nvSpPr>
        <p:spPr bwMode="auto">
          <a:xfrm>
            <a:off x="2699793" y="571130"/>
            <a:ext cx="3707634" cy="516622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0473" tIns="27213" rIns="60473" bIns="27213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3000" b="1" cap="small" dirty="0">
                <a:solidFill>
                  <a:srgbClr val="00C3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國語文寫作能力測驗</a:t>
            </a:r>
            <a:endParaRPr lang="en-US" sz="3000" b="1" cap="small" dirty="0">
              <a:solidFill>
                <a:srgbClr val="00C3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18952" y="1264898"/>
            <a:ext cx="5492882" cy="76182"/>
            <a:chOff x="2424953" y="1238297"/>
            <a:chExt cx="7322890" cy="76200"/>
          </a:xfrm>
        </p:grpSpPr>
        <p:sp>
          <p:nvSpPr>
            <p:cNvPr id="5" name="Rectangle 13"/>
            <p:cNvSpPr/>
            <p:nvPr/>
          </p:nvSpPr>
          <p:spPr>
            <a:xfrm>
              <a:off x="2424953" y="1238297"/>
              <a:ext cx="1463040" cy="76200"/>
            </a:xfrm>
            <a:prstGeom prst="rect">
              <a:avLst/>
            </a:prstGeom>
            <a:solidFill>
              <a:srgbClr val="00C3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  <p:sp>
          <p:nvSpPr>
            <p:cNvPr id="6" name="Rectangle 14"/>
            <p:cNvSpPr/>
            <p:nvPr/>
          </p:nvSpPr>
          <p:spPr>
            <a:xfrm>
              <a:off x="8284803" y="1238297"/>
              <a:ext cx="1463040" cy="76200"/>
            </a:xfrm>
            <a:prstGeom prst="rect">
              <a:avLst/>
            </a:prstGeom>
            <a:solidFill>
              <a:srgbClr val="E94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  <p:sp>
          <p:nvSpPr>
            <p:cNvPr id="7" name="Rectangle 15"/>
            <p:cNvSpPr/>
            <p:nvPr/>
          </p:nvSpPr>
          <p:spPr>
            <a:xfrm>
              <a:off x="5351033" y="1238297"/>
              <a:ext cx="1463040" cy="76200"/>
            </a:xfrm>
            <a:prstGeom prst="rect">
              <a:avLst/>
            </a:prstGeom>
            <a:solidFill>
              <a:srgbClr val="0289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  <p:sp>
          <p:nvSpPr>
            <p:cNvPr id="8" name="Rectangle 16"/>
            <p:cNvSpPr/>
            <p:nvPr/>
          </p:nvSpPr>
          <p:spPr>
            <a:xfrm>
              <a:off x="6814073" y="1238297"/>
              <a:ext cx="1463040" cy="76200"/>
            </a:xfrm>
            <a:prstGeom prst="rect">
              <a:avLst/>
            </a:prstGeom>
            <a:solidFill>
              <a:srgbClr val="F3C3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>
              <a:off x="3887993" y="1238297"/>
              <a:ext cx="1463040" cy="76200"/>
            </a:xfrm>
            <a:prstGeom prst="rect">
              <a:avLst/>
            </a:prstGeom>
            <a:solidFill>
              <a:srgbClr val="DE6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8096">
                <a:defRPr/>
              </a:pPr>
              <a:endParaRPr lang="en-US" sz="1500">
                <a:solidFill>
                  <a:prstClr val="white"/>
                </a:solidFill>
                <a:latin typeface="Rockwell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 bwMode="auto">
          <a:xfrm>
            <a:off x="4682042" y="3769839"/>
            <a:ext cx="0" cy="17541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E94E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椭圆 14"/>
          <p:cNvSpPr/>
          <p:nvPr/>
        </p:nvSpPr>
        <p:spPr bwMode="auto">
          <a:xfrm>
            <a:off x="4312604" y="2784384"/>
            <a:ext cx="738878" cy="985455"/>
          </a:xfrm>
          <a:prstGeom prst="ellipse">
            <a:avLst/>
          </a:prstGeom>
          <a:solidFill>
            <a:srgbClr val="E94E60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6795" tIns="38398" rIns="76795" bIns="38398" numCol="1" rtlCol="0" anchor="t" anchorCtr="0" compatLnSpc="1">
            <a:prstTxWarp prst="textNoShape">
              <a:avLst/>
            </a:prstTxWarp>
          </a:bodyPr>
          <a:lstStyle/>
          <a:p>
            <a:pPr defTabSz="768078"/>
            <a:endParaRPr lang="zh-CN" altLang="en-US" sz="1000"/>
          </a:p>
        </p:txBody>
      </p:sp>
      <p:sp>
        <p:nvSpPr>
          <p:cNvPr id="16" name="TextBox 15"/>
          <p:cNvSpPr txBox="1"/>
          <p:nvPr/>
        </p:nvSpPr>
        <p:spPr>
          <a:xfrm>
            <a:off x="1043607" y="2656595"/>
            <a:ext cx="2974961" cy="446878"/>
          </a:xfrm>
          <a:prstGeom prst="rect">
            <a:avLst/>
          </a:prstGeom>
          <a:solidFill>
            <a:srgbClr val="00C3D9"/>
          </a:solidFill>
        </p:spPr>
        <p:txBody>
          <a:bodyPr wrap="square" lIns="76795" tIns="38398" rIns="76795" bIns="38398" rtlCol="0">
            <a:spAutoFit/>
          </a:bodyPr>
          <a:lstStyle/>
          <a:p>
            <a:r>
              <a:rPr lang="zh-TW" altLang="en-US" sz="2400" dirty="0">
                <a:solidFill>
                  <a:schemeClr val="bg1"/>
                </a:solidFill>
                <a:latin typeface="文鼎粗黑" pitchFamily="49" charset="-120"/>
                <a:ea typeface="文鼎粗黑" pitchFamily="49" charset="-120"/>
                <a:cs typeface="文鼎粗黑" pitchFamily="49" charset="-120"/>
              </a:rPr>
              <a:t>知性的統整判斷能力</a:t>
            </a:r>
            <a:endParaRPr lang="zh-CN" altLang="en-US" sz="2400" dirty="0">
              <a:solidFill>
                <a:schemeClr val="bg1"/>
              </a:solidFill>
              <a:latin typeface="文鼎粗黑" pitchFamily="49" charset="-120"/>
              <a:ea typeface="文鼎粗黑" pitchFamily="49" charset="-120"/>
              <a:cs typeface="文鼎粗黑" pitchFamily="49" charset="-12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2081" y="2653852"/>
            <a:ext cx="3029668" cy="446878"/>
          </a:xfrm>
          <a:prstGeom prst="rect">
            <a:avLst/>
          </a:prstGeom>
          <a:solidFill>
            <a:srgbClr val="DE6E00"/>
          </a:solidFill>
        </p:spPr>
        <p:txBody>
          <a:bodyPr wrap="square" lIns="76795" tIns="38398" rIns="76795" bIns="38398" rtlCol="0">
            <a:spAutoFit/>
          </a:bodyPr>
          <a:lstStyle/>
          <a:p>
            <a:r>
              <a:rPr lang="zh-TW" altLang="en-US" sz="2400" dirty="0">
                <a:solidFill>
                  <a:schemeClr val="bg1"/>
                </a:solidFill>
                <a:latin typeface="文鼎粗黑" pitchFamily="49" charset="-120"/>
                <a:ea typeface="文鼎粗黑" pitchFamily="49" charset="-120"/>
                <a:cs typeface="文鼎粗黑" pitchFamily="49" charset="-120"/>
              </a:rPr>
              <a:t>情意的感受抒發能力</a:t>
            </a:r>
            <a:endParaRPr lang="zh-CN" altLang="en-US" sz="2400" dirty="0">
              <a:solidFill>
                <a:schemeClr val="bg1"/>
              </a:solidFill>
              <a:latin typeface="文鼎粗黑" pitchFamily="49" charset="-120"/>
              <a:ea typeface="文鼎粗黑" pitchFamily="49" charset="-120"/>
              <a:cs typeface="文鼎粗黑" pitchFamily="49" charset="-12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1043607" y="3492878"/>
            <a:ext cx="2979067" cy="490900"/>
          </a:xfrm>
          <a:prstGeom prst="rect">
            <a:avLst/>
          </a:prstGeom>
          <a:solidFill>
            <a:srgbClr val="028985"/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7565" tIns="38782" rIns="77565" bIns="38782" spcCol="0" rtlCol="0" anchor="ctr"/>
          <a:lstStyle/>
          <a:p>
            <a:pPr algn="r"/>
            <a:r>
              <a:rPr lang="zh-TW" altLang="en-US" sz="2000" b="1" dirty="0"/>
              <a:t>能否解讀文字或圖表</a:t>
            </a:r>
            <a:endParaRPr lang="zh-CN" altLang="en-US" sz="2000" b="1" dirty="0"/>
          </a:p>
        </p:txBody>
      </p:sp>
      <p:sp>
        <p:nvSpPr>
          <p:cNvPr id="21" name="矩形 20"/>
          <p:cNvSpPr/>
          <p:nvPr/>
        </p:nvSpPr>
        <p:spPr bwMode="auto">
          <a:xfrm>
            <a:off x="323528" y="4160872"/>
            <a:ext cx="3989076" cy="537360"/>
          </a:xfrm>
          <a:prstGeom prst="rect">
            <a:avLst/>
          </a:prstGeom>
          <a:solidFill>
            <a:srgbClr val="E94E60"/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7565" tIns="38782" rIns="77565" bIns="38782" spcCol="0" rtlCol="0" anchor="ctr"/>
          <a:lstStyle/>
          <a:p>
            <a:pPr algn="r"/>
            <a:r>
              <a:rPr lang="zh-TW" altLang="en-US" sz="2000" b="1" dirty="0"/>
              <a:t>能否針對各種現象提出自己的見解</a:t>
            </a:r>
            <a:endParaRPr lang="zh-CN" altLang="en-US" sz="2000" b="1" dirty="0"/>
          </a:p>
        </p:txBody>
      </p:sp>
      <p:sp>
        <p:nvSpPr>
          <p:cNvPr id="22" name="矩形 21"/>
          <p:cNvSpPr/>
          <p:nvPr/>
        </p:nvSpPr>
        <p:spPr bwMode="auto">
          <a:xfrm>
            <a:off x="2916375" y="4906521"/>
            <a:ext cx="925404" cy="436235"/>
          </a:xfrm>
          <a:prstGeom prst="rect">
            <a:avLst/>
          </a:prstGeom>
          <a:solidFill>
            <a:srgbClr val="00C3D9"/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7565" tIns="38782" rIns="77565" bIns="38782" spcCol="0" rtlCol="0" anchor="ctr"/>
          <a:lstStyle/>
          <a:p>
            <a:pPr algn="r"/>
            <a:r>
              <a:rPr lang="zh-TW" altLang="en-US" sz="2000" b="1" dirty="0"/>
              <a:t>佔</a:t>
            </a:r>
            <a:r>
              <a:rPr lang="en-US" altLang="zh-TW" sz="2000" b="1" dirty="0"/>
              <a:t>25</a:t>
            </a:r>
            <a:r>
              <a:rPr lang="zh-TW" altLang="en-US" sz="2000" b="1" dirty="0"/>
              <a:t>分</a:t>
            </a:r>
            <a:endParaRPr lang="zh-CN" altLang="en-US" sz="2000" b="1" dirty="0"/>
          </a:p>
        </p:txBody>
      </p:sp>
      <p:sp>
        <p:nvSpPr>
          <p:cNvPr id="24" name="矩形 23"/>
          <p:cNvSpPr/>
          <p:nvPr/>
        </p:nvSpPr>
        <p:spPr bwMode="auto">
          <a:xfrm>
            <a:off x="5291919" y="3593279"/>
            <a:ext cx="3666264" cy="532312"/>
          </a:xfrm>
          <a:prstGeom prst="rect">
            <a:avLst/>
          </a:prstGeom>
          <a:solidFill>
            <a:srgbClr val="E94E60"/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7565" tIns="38782" rIns="77565" bIns="38782" spcCol="0" rtlCol="0" anchor="ctr"/>
          <a:lstStyle/>
          <a:p>
            <a:r>
              <a:rPr lang="zh-TW" altLang="en-US" b="1" dirty="0"/>
              <a:t>能否具體寫出個人實際的生活經驗</a:t>
            </a:r>
            <a:endParaRPr lang="zh-CN" altLang="en-US" b="1" dirty="0"/>
          </a:p>
        </p:txBody>
      </p:sp>
      <p:sp>
        <p:nvSpPr>
          <p:cNvPr id="25" name="矩形 24"/>
          <p:cNvSpPr/>
          <p:nvPr/>
        </p:nvSpPr>
        <p:spPr bwMode="auto">
          <a:xfrm>
            <a:off x="5292081" y="4276598"/>
            <a:ext cx="3168351" cy="421634"/>
          </a:xfrm>
          <a:prstGeom prst="rect">
            <a:avLst/>
          </a:prstGeom>
          <a:solidFill>
            <a:srgbClr val="DE6E00"/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7565" tIns="38782" rIns="77565" bIns="38782" spcCol="0" rtlCol="0" anchor="ctr"/>
          <a:lstStyle/>
          <a:p>
            <a:r>
              <a:rPr lang="zh-TW" altLang="en-US" sz="2000" b="1" dirty="0"/>
              <a:t>能否真誠表達內心的情感</a:t>
            </a:r>
            <a:endParaRPr lang="zh-CN" altLang="en-US" sz="2000" b="1" dirty="0"/>
          </a:p>
        </p:txBody>
      </p:sp>
      <p:sp>
        <p:nvSpPr>
          <p:cNvPr id="26" name="矩形 25"/>
          <p:cNvSpPr/>
          <p:nvPr/>
        </p:nvSpPr>
        <p:spPr bwMode="auto">
          <a:xfrm>
            <a:off x="5292081" y="4839211"/>
            <a:ext cx="2304255" cy="472341"/>
          </a:xfrm>
          <a:prstGeom prst="rect">
            <a:avLst/>
          </a:prstGeom>
          <a:solidFill>
            <a:srgbClr val="028985"/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7565" tIns="38782" rIns="77565" bIns="38782" spcCol="0" rtlCol="0" anchor="ctr"/>
          <a:lstStyle/>
          <a:p>
            <a:r>
              <a:rPr lang="zh-TW" altLang="en-US" sz="2000" b="1" dirty="0"/>
              <a:t>能否發揮想像力</a:t>
            </a:r>
            <a:endParaRPr lang="zh-CN" altLang="en-US" sz="2000" b="1" dirty="0"/>
          </a:p>
        </p:txBody>
      </p:sp>
      <p:sp>
        <p:nvSpPr>
          <p:cNvPr id="27" name="矩形 26"/>
          <p:cNvSpPr/>
          <p:nvPr/>
        </p:nvSpPr>
        <p:spPr bwMode="auto">
          <a:xfrm>
            <a:off x="5396015" y="5492526"/>
            <a:ext cx="924585" cy="455490"/>
          </a:xfrm>
          <a:prstGeom prst="rect">
            <a:avLst/>
          </a:prstGeom>
          <a:solidFill>
            <a:srgbClr val="00C3D9"/>
          </a:solidFill>
          <a:ln w="34925">
            <a:solidFill>
              <a:schemeClr val="bg1"/>
            </a:solidFill>
          </a:ln>
          <a:effectLst>
            <a:outerShdw blurRad="63500" dist="38100" dir="16500000" algn="tl" rotWithShape="0">
              <a:prstClr val="black">
                <a:alpha val="22000"/>
              </a:prstClr>
            </a:outerShdw>
          </a:effectLst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77565" tIns="38782" rIns="77565" bIns="38782" spcCol="0" rtlCol="0" anchor="ctr"/>
          <a:lstStyle/>
          <a:p>
            <a:r>
              <a:rPr lang="zh-TW" altLang="en-US" sz="2000" b="1" dirty="0"/>
              <a:t>佔</a:t>
            </a:r>
            <a:r>
              <a:rPr lang="en-US" altLang="zh-TW" sz="2000" b="1" dirty="0"/>
              <a:t>25</a:t>
            </a:r>
            <a:r>
              <a:rPr lang="zh-TW" altLang="en-US" sz="2000" b="1" dirty="0"/>
              <a:t>分</a:t>
            </a:r>
            <a:endParaRPr lang="zh-CN" altLang="en-US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456616" y="3007854"/>
            <a:ext cx="504545" cy="493044"/>
          </a:xfrm>
          <a:prstGeom prst="rect">
            <a:avLst/>
          </a:prstGeom>
          <a:noFill/>
        </p:spPr>
        <p:txBody>
          <a:bodyPr wrap="none" lIns="76795" tIns="38398" rIns="76795" bIns="38398" rtlCol="0">
            <a:spAutoFit/>
          </a:bodyPr>
          <a:lstStyle/>
          <a:p>
            <a:r>
              <a:rPr lang="en-US" altLang="zh-CN" sz="2700" dirty="0">
                <a:solidFill>
                  <a:srgbClr val="F8F8F8"/>
                </a:solidFill>
              </a:rPr>
              <a:t>VS</a:t>
            </a:r>
            <a:endParaRPr lang="zh-CN" altLang="en-US" sz="2700" dirty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54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20" cy="706090"/>
          </a:xfrm>
        </p:spPr>
        <p:txBody>
          <a:bodyPr>
            <a:normAutofit fontScale="90000"/>
          </a:bodyPr>
          <a:lstStyle/>
          <a:p>
            <a:r>
              <a:rPr lang="zh-TW" altLang="en-US" dirty="0"/>
              <a:t>大學升學管道 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AA1B-0057-418C-9AD5-671C0A3C46F3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13</a:t>
            </a:fld>
            <a:endParaRPr lang="zh-TW" alt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496944" cy="519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88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AA1B-0057-418C-9AD5-671C0A3C46F3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14</a:t>
            </a:fld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/>
              <a:t>大學依學系性質分學群招生：一類、二類、三類、八類</a:t>
            </a:r>
          </a:p>
          <a:p>
            <a:r>
              <a:rPr lang="zh-TW" altLang="en-US" dirty="0"/>
              <a:t>繁星推薦：全程就讀、前五學期成績平均校排符合規定 </a:t>
            </a:r>
          </a:p>
          <a:p>
            <a:r>
              <a:rPr lang="zh-TW" altLang="en-US" dirty="0"/>
              <a:t>申請入學：校系依特色選才，至多採計學測</a:t>
            </a:r>
            <a:r>
              <a:rPr lang="en-US" altLang="zh-TW" dirty="0"/>
              <a:t>4</a:t>
            </a:r>
            <a:r>
              <a:rPr lang="zh-TW" altLang="en-US" dirty="0"/>
              <a:t>科成績。</a:t>
            </a:r>
          </a:p>
          <a:p>
            <a:r>
              <a:rPr lang="zh-TW" altLang="en-US" dirty="0"/>
              <a:t>考試時程：學測</a:t>
            </a:r>
            <a:r>
              <a:rPr lang="en-US" altLang="zh-TW" dirty="0"/>
              <a:t>3</a:t>
            </a:r>
            <a:r>
              <a:rPr lang="zh-TW" altLang="en-US" dirty="0"/>
              <a:t>天、分科測驗</a:t>
            </a:r>
            <a:r>
              <a:rPr lang="en-US" altLang="zh-TW" dirty="0"/>
              <a:t>2</a:t>
            </a:r>
            <a:r>
              <a:rPr lang="zh-TW" altLang="en-US" dirty="0"/>
              <a:t>天。</a:t>
            </a:r>
          </a:p>
          <a:p>
            <a:r>
              <a:rPr lang="zh-TW" altLang="en-US" dirty="0"/>
              <a:t>繁星成績採計範圍擴大至第</a:t>
            </a:r>
            <a:r>
              <a:rPr lang="en-US" altLang="zh-TW" dirty="0"/>
              <a:t>5</a:t>
            </a:r>
            <a:r>
              <a:rPr lang="zh-TW" altLang="en-US" dirty="0"/>
              <a:t>學期。</a:t>
            </a:r>
          </a:p>
          <a:p>
            <a:r>
              <a:rPr lang="zh-TW" altLang="en-US" dirty="0"/>
              <a:t>卷卡合一、採混合題型。素養題以情境佈題為主。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4850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AA1B-0057-418C-9AD5-671C0A3C46F3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15</a:t>
            </a:fld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*</a:t>
            </a:r>
            <a:r>
              <a:rPr lang="zh-TW" altLang="en-US" sz="2800" dirty="0">
                <a:ea typeface="標楷體" panose="03000509000000000000" pitchFamily="65" charset="-120"/>
              </a:rPr>
              <a:t>學習歷程檔案：</a:t>
            </a:r>
            <a:br>
              <a:rPr lang="zh-TW" altLang="en-US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一、學習成果</a:t>
            </a:r>
            <a:r>
              <a:rPr lang="en-US" altLang="zh-TW" sz="2800" dirty="0">
                <a:ea typeface="標楷體" panose="03000509000000000000" pitchFamily="65" charset="-120"/>
              </a:rPr>
              <a:t>(</a:t>
            </a:r>
            <a:r>
              <a:rPr lang="zh-TW" altLang="en-US" sz="2800" dirty="0">
                <a:ea typeface="標楷體" panose="03000509000000000000" pitchFamily="65" charset="-120"/>
              </a:rPr>
              <a:t>要有學分</a:t>
            </a:r>
            <a:r>
              <a:rPr lang="en-US" altLang="zh-TW" sz="2800" dirty="0">
                <a:ea typeface="標楷體" panose="03000509000000000000" pitchFamily="65" charset="-120"/>
              </a:rPr>
              <a:t>)</a:t>
            </a:r>
            <a:r>
              <a:rPr lang="zh-TW" altLang="en-US" sz="2800" dirty="0">
                <a:ea typeface="標楷體" panose="03000509000000000000" pitchFamily="65" charset="-120"/>
              </a:rPr>
              <a:t>，每年可上傳</a:t>
            </a:r>
            <a:r>
              <a:rPr lang="en-US" altLang="zh-TW" sz="2800" dirty="0">
                <a:ea typeface="標楷體" panose="03000509000000000000" pitchFamily="65" charset="-120"/>
              </a:rPr>
              <a:t>6</a:t>
            </a:r>
            <a:r>
              <a:rPr lang="zh-TW" altLang="en-US" sz="2800" dirty="0">
                <a:ea typeface="標楷體" panose="03000509000000000000" pitchFamily="65" charset="-120"/>
              </a:rPr>
              <a:t>件，</a:t>
            </a:r>
            <a:r>
              <a:rPr lang="en-US" altLang="zh-TW" sz="2800" dirty="0">
                <a:ea typeface="標楷體" panose="03000509000000000000" pitchFamily="65" charset="-120"/>
              </a:rPr>
              <a:t>3</a:t>
            </a:r>
            <a:br>
              <a:rPr lang="en-US" altLang="zh-TW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　　年共</a:t>
            </a:r>
            <a:r>
              <a:rPr lang="en-US" altLang="zh-TW" sz="2800" dirty="0">
                <a:ea typeface="標楷體" panose="03000509000000000000" pitchFamily="65" charset="-120"/>
              </a:rPr>
              <a:t>18</a:t>
            </a:r>
            <a:r>
              <a:rPr lang="zh-TW" altLang="en-US" sz="2800" dirty="0">
                <a:ea typeface="標楷體" panose="03000509000000000000" pitchFamily="65" charset="-120"/>
              </a:rPr>
              <a:t>件，高三選</a:t>
            </a:r>
            <a:r>
              <a:rPr lang="en-US" altLang="zh-TW" sz="2800" dirty="0">
                <a:ea typeface="標楷體" panose="03000509000000000000" pitchFamily="65" charset="-120"/>
              </a:rPr>
              <a:t>3</a:t>
            </a:r>
            <a:r>
              <a:rPr lang="zh-TW" altLang="en-US" sz="2800" dirty="0">
                <a:ea typeface="標楷體" panose="03000509000000000000" pitchFamily="65" charset="-120"/>
              </a:rPr>
              <a:t>件勾選傳出</a:t>
            </a:r>
            <a:r>
              <a:rPr lang="en-US" altLang="zh-TW" sz="2800" dirty="0">
                <a:ea typeface="標楷體" panose="03000509000000000000" pitchFamily="65" charset="-120"/>
              </a:rPr>
              <a:t>(</a:t>
            </a:r>
            <a:r>
              <a:rPr lang="zh-TW" altLang="en-US" sz="2800" dirty="0">
                <a:ea typeface="標楷體" panose="03000509000000000000" pitchFamily="65" charset="-120"/>
              </a:rPr>
              <a:t>探究與實</a:t>
            </a:r>
            <a:br>
              <a:rPr lang="zh-TW" altLang="en-US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        作</a:t>
            </a:r>
            <a:r>
              <a:rPr lang="zh-TW" altLang="en-US" sz="2800" dirty="0"/>
              <a:t>、</a:t>
            </a:r>
            <a:r>
              <a:rPr lang="zh-TW" altLang="en-US" sz="2800" dirty="0">
                <a:ea typeface="標楷體" panose="03000509000000000000" pitchFamily="65" charset="-120"/>
              </a:rPr>
              <a:t>科學方法導論必傳，老師們在課堂協</a:t>
            </a:r>
            <a:br>
              <a:rPr lang="zh-TW" altLang="en-US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        助學生完成有品質的成品</a:t>
            </a:r>
            <a:r>
              <a:rPr lang="en-US" altLang="zh-TW" sz="2800" dirty="0">
                <a:ea typeface="標楷體" panose="03000509000000000000" pitchFamily="65" charset="-120"/>
              </a:rPr>
              <a:t>)</a:t>
            </a:r>
            <a:br>
              <a:rPr lang="en-US" altLang="zh-TW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二</a:t>
            </a:r>
            <a:r>
              <a:rPr lang="zh-TW" altLang="en-US" sz="2800" dirty="0"/>
              <a:t>、</a:t>
            </a:r>
            <a:r>
              <a:rPr lang="zh-TW" altLang="en-US" sz="2800" dirty="0">
                <a:ea typeface="標楷體" panose="03000509000000000000" pitchFamily="65" charset="-120"/>
              </a:rPr>
              <a:t>自我學習計劃</a:t>
            </a:r>
            <a:r>
              <a:rPr lang="en-US" altLang="zh-TW" sz="2800" dirty="0">
                <a:ea typeface="標楷體" panose="03000509000000000000" pitchFamily="65" charset="-120"/>
              </a:rPr>
              <a:t>(</a:t>
            </a:r>
            <a:r>
              <a:rPr lang="zh-TW" altLang="en-US" sz="2800" dirty="0">
                <a:ea typeface="標楷體" panose="03000509000000000000" pitchFamily="65" charset="-120"/>
              </a:rPr>
              <a:t>輔導老師引導完成</a:t>
            </a:r>
            <a:r>
              <a:rPr lang="en-US" altLang="zh-TW" sz="2800" dirty="0">
                <a:ea typeface="標楷體" panose="03000509000000000000" pitchFamily="65" charset="-120"/>
              </a:rPr>
              <a:t>)</a:t>
            </a:r>
            <a:r>
              <a:rPr lang="zh-TW" altLang="en-US" sz="2800" dirty="0">
                <a:ea typeface="標楷體" panose="03000509000000000000" pitchFamily="65" charset="-120"/>
              </a:rPr>
              <a:t>，原則</a:t>
            </a:r>
            <a:br>
              <a:rPr lang="zh-TW" altLang="en-US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       上高三要選一件傳出</a:t>
            </a:r>
            <a:br>
              <a:rPr lang="zh-TW" altLang="en-US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三、多元表現，每年可上傳</a:t>
            </a:r>
            <a:r>
              <a:rPr lang="en-US" altLang="zh-TW" sz="2800" dirty="0">
                <a:ea typeface="標楷體" panose="03000509000000000000" pitchFamily="65" charset="-120"/>
              </a:rPr>
              <a:t>10</a:t>
            </a:r>
            <a:r>
              <a:rPr lang="zh-TW" altLang="en-US" sz="2800" dirty="0">
                <a:ea typeface="標楷體" panose="03000509000000000000" pitchFamily="65" charset="-120"/>
              </a:rPr>
              <a:t>件，</a:t>
            </a:r>
            <a:r>
              <a:rPr lang="en-US" altLang="zh-TW" sz="2800" dirty="0">
                <a:ea typeface="標楷體" panose="03000509000000000000" pitchFamily="65" charset="-120"/>
              </a:rPr>
              <a:t>3</a:t>
            </a:r>
            <a:r>
              <a:rPr lang="zh-TW" altLang="en-US" sz="2800" dirty="0">
                <a:ea typeface="標楷體" panose="03000509000000000000" pitchFamily="65" charset="-120"/>
              </a:rPr>
              <a:t>年共</a:t>
            </a:r>
            <a:r>
              <a:rPr lang="en-US" altLang="zh-TW" sz="2800" dirty="0">
                <a:ea typeface="標楷體" panose="03000509000000000000" pitchFamily="65" charset="-120"/>
              </a:rPr>
              <a:t>30</a:t>
            </a:r>
            <a:r>
              <a:rPr lang="zh-TW" altLang="en-US" sz="2800" dirty="0">
                <a:ea typeface="標楷體" panose="03000509000000000000" pitchFamily="65" charset="-120"/>
              </a:rPr>
              <a:t>件，</a:t>
            </a:r>
            <a:br>
              <a:rPr lang="zh-TW" altLang="en-US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       高三選</a:t>
            </a:r>
            <a:r>
              <a:rPr lang="en-US" altLang="zh-TW" sz="2800" dirty="0">
                <a:ea typeface="標楷體" panose="03000509000000000000" pitchFamily="65" charset="-120"/>
              </a:rPr>
              <a:t>10</a:t>
            </a:r>
            <a:r>
              <a:rPr lang="zh-TW" altLang="en-US" sz="2800" dirty="0">
                <a:ea typeface="標楷體" panose="03000509000000000000" pitchFamily="65" charset="-120"/>
              </a:rPr>
              <a:t>件勾選傳出</a:t>
            </a:r>
            <a:r>
              <a:rPr lang="en-US" altLang="zh-TW" sz="2800" dirty="0">
                <a:ea typeface="標楷體" panose="03000509000000000000" pitchFamily="65" charset="-120"/>
              </a:rPr>
              <a:t>(</a:t>
            </a:r>
            <a:r>
              <a:rPr lang="zh-TW" altLang="en-US" sz="2800" dirty="0">
                <a:ea typeface="標楷體" panose="03000509000000000000" pitchFamily="65" charset="-120"/>
              </a:rPr>
              <a:t>各類獎狀、證書，研習證</a:t>
            </a:r>
            <a:br>
              <a:rPr lang="zh-TW" altLang="en-US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　　明、營隊證明，服務學習成果等等，並附上綜整</a:t>
            </a:r>
            <a:br>
              <a:rPr lang="zh-TW" altLang="en-US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　　心得</a:t>
            </a:r>
            <a:r>
              <a:rPr lang="en-US" altLang="zh-TW" sz="2800" dirty="0">
                <a:ea typeface="標楷體" panose="03000509000000000000" pitchFamily="65" charset="-120"/>
              </a:rPr>
              <a:t>)</a:t>
            </a:r>
            <a:br>
              <a:rPr lang="en-US" altLang="zh-TW" sz="2800" dirty="0">
                <a:ea typeface="標楷體" panose="03000509000000000000" pitchFamily="65" charset="-120"/>
              </a:rPr>
            </a:br>
            <a:r>
              <a:rPr lang="zh-TW" altLang="en-US" sz="2800" dirty="0">
                <a:ea typeface="標楷體" panose="03000509000000000000" pitchFamily="65" charset="-120"/>
              </a:rPr>
              <a:t>教學組已集合全高一學生說明注意事項以及多元選修課程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3500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2FEE-A1EB-4A87-B8C0-CBFD1DE8C7E8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16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827584" y="836712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一、</a:t>
            </a:r>
            <a:endParaRPr lang="en-US" altLang="zh-TW" sz="3200" dirty="0" smtClean="0">
              <a:solidFill>
                <a:srgbClr val="00206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學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測將由</a:t>
            </a:r>
            <a:r>
              <a:rPr lang="en-US" altLang="zh-TW" sz="3200" dirty="0">
                <a:solidFill>
                  <a:srgbClr val="002060"/>
                </a:solidFill>
                <a:latin typeface="+mj-ea"/>
                <a:ea typeface="+mj-ea"/>
              </a:rPr>
              <a:t>5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科</a:t>
            </a:r>
            <a:r>
              <a:rPr lang="en-US" altLang="zh-TW" sz="3200" dirty="0">
                <a:solidFill>
                  <a:srgbClr val="002060"/>
                </a:solidFill>
                <a:latin typeface="+mj-ea"/>
                <a:ea typeface="+mj-ea"/>
              </a:rPr>
              <a:t>6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節，改為國文科（國綜、國寫分節施測）、英文科</a:t>
            </a: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、 數學科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（數學</a:t>
            </a:r>
            <a:r>
              <a:rPr lang="en-US" altLang="zh-TW" sz="3200" dirty="0">
                <a:solidFill>
                  <a:srgbClr val="002060"/>
                </a:solidFill>
                <a:latin typeface="+mj-ea"/>
                <a:ea typeface="+mj-ea"/>
              </a:rPr>
              <a:t>A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、數學</a:t>
            </a:r>
            <a:r>
              <a:rPr lang="en-US" altLang="zh-TW" sz="3200" dirty="0">
                <a:solidFill>
                  <a:srgbClr val="002060"/>
                </a:solidFill>
                <a:latin typeface="+mj-ea"/>
                <a:ea typeface="+mj-ea"/>
              </a:rPr>
              <a:t>B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分節施測）、社會科、自然科等 </a:t>
            </a:r>
            <a:r>
              <a:rPr lang="en-US" altLang="zh-TW" sz="3200" dirty="0">
                <a:solidFill>
                  <a:srgbClr val="002060"/>
                </a:solidFill>
                <a:latin typeface="+mj-ea"/>
                <a:ea typeface="+mj-ea"/>
              </a:rPr>
              <a:t>6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科</a:t>
            </a:r>
            <a:r>
              <a:rPr lang="en-US" altLang="zh-TW" sz="3200" dirty="0">
                <a:solidFill>
                  <a:srgbClr val="002060"/>
                </a:solidFill>
                <a:latin typeface="+mj-ea"/>
                <a:ea typeface="+mj-ea"/>
              </a:rPr>
              <a:t>7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節，考試</a:t>
            </a: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時間為三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天。 </a:t>
            </a:r>
          </a:p>
        </p:txBody>
      </p:sp>
    </p:spTree>
    <p:extLst>
      <p:ext uri="{BB962C8B-B14F-4D97-AF65-F5344CB8AC3E}">
        <p14:creationId xmlns:p14="http://schemas.microsoft.com/office/powerpoint/2010/main" val="71146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2FEE-A1EB-4A87-B8C0-CBFD1DE8C7E8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17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683568" y="548680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二、</a:t>
            </a:r>
            <a:endParaRPr lang="en-US" altLang="zh-TW" sz="3200" dirty="0" smtClean="0">
              <a:solidFill>
                <a:srgbClr val="00206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大學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指考改為「分科測驗」，考科從十科改為 七科 </a:t>
            </a:r>
            <a:r>
              <a:rPr lang="en-US" altLang="zh-TW" sz="3200" dirty="0">
                <a:solidFill>
                  <a:srgbClr val="002060"/>
                </a:solidFill>
                <a:latin typeface="+mj-ea"/>
                <a:ea typeface="+mj-ea"/>
              </a:rPr>
              <a:t>(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數</a:t>
            </a: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甲</a:t>
            </a:r>
            <a:r>
              <a:rPr lang="zh-TW" altLang="en-US" sz="3200" dirty="0">
                <a:solidFill>
                  <a:srgbClr val="002060"/>
                </a:solidFill>
                <a:latin typeface="+mj-ea"/>
              </a:rPr>
              <a:t>、數乙</a:t>
            </a: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、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物、化、生、 歷、地、公</a:t>
            </a:r>
            <a:r>
              <a:rPr lang="en-US" altLang="zh-TW" sz="3200" dirty="0">
                <a:solidFill>
                  <a:srgbClr val="002060"/>
                </a:solidFill>
                <a:latin typeface="+mj-ea"/>
                <a:ea typeface="+mj-ea"/>
              </a:rPr>
              <a:t>)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，不考國、</a:t>
            </a: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英 </a:t>
            </a:r>
            <a:r>
              <a:rPr lang="en-US" altLang="zh-TW" sz="3200" dirty="0" smtClean="0">
                <a:solidFill>
                  <a:srgbClr val="002060"/>
                </a:solidFill>
                <a:latin typeface="+mj-ea"/>
                <a:ea typeface="+mj-ea"/>
              </a:rPr>
              <a:t>(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成績以學測為主</a:t>
            </a:r>
            <a:r>
              <a:rPr lang="en-US" altLang="zh-TW" sz="3200" dirty="0">
                <a:solidFill>
                  <a:srgbClr val="002060"/>
                </a:solidFill>
                <a:latin typeface="+mj-ea"/>
                <a:ea typeface="+mj-ea"/>
              </a:rPr>
              <a:t>)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，考試</a:t>
            </a: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時間</a:t>
            </a:r>
            <a:r>
              <a:rPr lang="zh-TW" altLang="en-US" sz="3200" dirty="0">
                <a:solidFill>
                  <a:srgbClr val="002060"/>
                </a:solidFill>
                <a:latin typeface="+mj-ea"/>
                <a:ea typeface="+mj-ea"/>
              </a:rPr>
              <a:t>為</a:t>
            </a:r>
            <a:r>
              <a:rPr lang="zh-TW" altLang="en-US" sz="3200" dirty="0" smtClean="0">
                <a:solidFill>
                  <a:srgbClr val="002060"/>
                </a:solidFill>
                <a:latin typeface="+mj-ea"/>
                <a:ea typeface="+mj-ea"/>
              </a:rPr>
              <a:t>二天。</a:t>
            </a:r>
            <a:endParaRPr lang="zh-TW" altLang="en-US" sz="3200" dirty="0">
              <a:solidFill>
                <a:srgbClr val="00206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104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2FEE-A1EB-4A87-B8C0-CBFD1DE8C7E8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18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603504" y="1412776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dirty="0">
                <a:solidFill>
                  <a:srgbClr val="002060"/>
                </a:solidFill>
                <a:latin typeface="+mj-ea"/>
                <a:ea typeface="+mj-ea"/>
              </a:rPr>
              <a:t>三、</a:t>
            </a:r>
            <a:endParaRPr lang="en-US" altLang="zh-TW" sz="3600" dirty="0">
              <a:solidFill>
                <a:srgbClr val="002060"/>
              </a:solidFill>
              <a:latin typeface="+mj-ea"/>
              <a:ea typeface="+mj-ea"/>
            </a:endParaRPr>
          </a:p>
          <a:p>
            <a:r>
              <a:rPr lang="zh-TW" altLang="en-US" sz="3600" dirty="0">
                <a:solidFill>
                  <a:srgbClr val="002060"/>
                </a:solidFill>
                <a:latin typeface="+mj-ea"/>
                <a:ea typeface="+mj-ea"/>
              </a:rPr>
              <a:t>學測後的甄選日程延後至五月到六月。</a:t>
            </a:r>
            <a:endParaRPr lang="en-US" altLang="zh-TW" sz="3600" dirty="0">
              <a:solidFill>
                <a:srgbClr val="002060"/>
              </a:solidFill>
              <a:latin typeface="+mj-ea"/>
              <a:ea typeface="+mj-ea"/>
            </a:endParaRPr>
          </a:p>
          <a:p>
            <a:endParaRPr lang="en-US" altLang="zh-TW" sz="3600" dirty="0">
              <a:solidFill>
                <a:srgbClr val="002060"/>
              </a:solidFill>
              <a:latin typeface="+mj-ea"/>
              <a:ea typeface="+mj-ea"/>
            </a:endParaRPr>
          </a:p>
          <a:p>
            <a:r>
              <a:rPr lang="zh-TW" altLang="en-US" sz="3600" dirty="0">
                <a:solidFill>
                  <a:srgbClr val="002060"/>
                </a:solidFill>
                <a:latin typeface="+mj-ea"/>
                <a:ea typeface="+mj-ea"/>
              </a:rPr>
              <a:t>四、</a:t>
            </a:r>
            <a:endParaRPr lang="en-US" altLang="zh-TW" sz="3600" dirty="0">
              <a:solidFill>
                <a:srgbClr val="002060"/>
              </a:solidFill>
              <a:latin typeface="+mj-ea"/>
              <a:ea typeface="+mj-ea"/>
            </a:endParaRPr>
          </a:p>
          <a:p>
            <a:r>
              <a:rPr lang="zh-TW" altLang="en-US" sz="3600" dirty="0">
                <a:solidFill>
                  <a:srgbClr val="002060"/>
                </a:solidFill>
                <a:latin typeface="+mj-ea"/>
                <a:ea typeface="+mj-ea"/>
              </a:rPr>
              <a:t>大學分發入學最晚在</a:t>
            </a:r>
            <a:r>
              <a:rPr lang="en-US" altLang="zh-TW" sz="3600" dirty="0">
                <a:solidFill>
                  <a:srgbClr val="002060"/>
                </a:solidFill>
                <a:latin typeface="+mj-ea"/>
                <a:ea typeface="+mj-ea"/>
              </a:rPr>
              <a:t>8/25</a:t>
            </a:r>
            <a:r>
              <a:rPr lang="zh-TW" altLang="en-US" sz="3600" dirty="0">
                <a:solidFill>
                  <a:srgbClr val="002060"/>
                </a:solidFill>
                <a:latin typeface="+mj-ea"/>
                <a:ea typeface="+mj-ea"/>
              </a:rPr>
              <a:t>日公告分發結果。</a:t>
            </a:r>
          </a:p>
        </p:txBody>
      </p:sp>
    </p:spTree>
    <p:extLst>
      <p:ext uri="{BB962C8B-B14F-4D97-AF65-F5344CB8AC3E}">
        <p14:creationId xmlns:p14="http://schemas.microsoft.com/office/powerpoint/2010/main" val="11069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A8C4-4DF7-4FE6-AE6B-B94ACB88E697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19</a:t>
            </a:fld>
            <a:endParaRPr lang="zh-TW" altLang="en-US"/>
          </a:p>
        </p:txBody>
      </p:sp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>
                <a:latin typeface="微軟正黑體" panose="020B0604030504040204" pitchFamily="34" charset="-120"/>
              </a:rPr>
              <a:t>高一升高二編班辦法說明</a:t>
            </a:r>
          </a:p>
        </p:txBody>
      </p:sp>
    </p:spTree>
    <p:extLst>
      <p:ext uri="{BB962C8B-B14F-4D97-AF65-F5344CB8AC3E}">
        <p14:creationId xmlns:p14="http://schemas.microsoft.com/office/powerpoint/2010/main" val="33140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2FEE-A1EB-4A87-B8C0-CBFD1DE8C7E8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2</a:t>
            </a:fld>
            <a:endParaRPr lang="zh-TW" altLang="en-US"/>
          </a:p>
        </p:txBody>
      </p:sp>
      <p:sp>
        <p:nvSpPr>
          <p:cNvPr id="4" name="文字方塊 3"/>
          <p:cNvSpPr txBox="1"/>
          <p:nvPr/>
        </p:nvSpPr>
        <p:spPr>
          <a:xfrm>
            <a:off x="1403648" y="2060848"/>
            <a:ext cx="5904656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TW" altLang="en-US" sz="4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j-ea"/>
                <a:ea typeface="+mj-ea"/>
              </a:rPr>
              <a:t>家長會長與校長致歡迎詞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1403648" y="3356992"/>
            <a:ext cx="4320480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j-ea"/>
                <a:ea typeface="+mj-ea"/>
              </a:rPr>
              <a:t>學校行事曆說明</a:t>
            </a:r>
            <a:endParaRPr lang="zh-TW" altLang="en-US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0834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AA1B-0057-418C-9AD5-671C0A3C46F3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20</a:t>
            </a:fld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4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高一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升高二分組編班：</a:t>
            </a:r>
            <a:b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 2" panose="05020102010507070707" pitchFamily="18" charset="2"/>
              </a:rPr>
              <a:t>   </a:t>
            </a:r>
            <a:endParaRPr lang="en-US" altLang="zh-TW" sz="2400" dirty="0" smtClean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 2" panose="05020102010507070707" pitchFamily="18" charset="2"/>
            </a:endParaRPr>
          </a:p>
          <a:p>
            <a:pPr marL="0" indent="0">
              <a:buNone/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編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班依據</a:t>
            </a:r>
            <a:r>
              <a:rPr lang="en-US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—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採計</a:t>
            </a:r>
            <a:r>
              <a:rPr lang="en-US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113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學年度上學期第一次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段考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、第二次段考、期末考、成就測驗、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下學期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第一次段考、第二次段考，共</a:t>
            </a:r>
            <a:r>
              <a:rPr lang="en-US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次定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考成績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3670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0B533-B649-4A40-9118-FA887F67C46A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21</a:t>
            </a:fld>
            <a:endParaRPr lang="zh-TW" altLang="en-US"/>
          </a:p>
        </p:txBody>
      </p:sp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dirty="0" smtClean="0"/>
              <a:t>我們要讓孩子成為什麼樣的人？</a:t>
            </a:r>
            <a:endParaRPr lang="zh-TW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A8C4-4DF7-4FE6-AE6B-B94ACB88E697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22</a:t>
            </a:fld>
            <a:endParaRPr lang="zh-TW" altLang="en-US"/>
          </a:p>
        </p:txBody>
      </p:sp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/>
              <a:t>價值觀與態度</a:t>
            </a:r>
            <a:endParaRPr lang="zh-TW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AA1B-0057-418C-9AD5-671C0A3C46F3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23</a:t>
            </a:fld>
            <a:endParaRPr lang="zh-TW" altLang="en-US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sz="quarter" idx="1"/>
          </p:nvPr>
        </p:nvGraphicFramePr>
        <p:xfrm>
          <a:off x="899592" y="1196752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zh-TW" altLang="en-US" sz="4800" dirty="0" smtClean="0"/>
              <a:t>我們能許孩子一個什麼樣的</a:t>
            </a:r>
            <a:r>
              <a:rPr lang="en-US" altLang="zh-TW" sz="4800" dirty="0" smtClean="0"/>
              <a:t/>
            </a:r>
            <a:br>
              <a:rPr lang="en-US" altLang="zh-TW" sz="4800" dirty="0" smtClean="0"/>
            </a:br>
            <a:r>
              <a:rPr lang="zh-TW" altLang="en-US" sz="4800" dirty="0" smtClean="0"/>
              <a:t>高中歲月？</a:t>
            </a:r>
            <a:endParaRPr lang="zh-TW" altLang="en-US" sz="4800" dirty="0"/>
          </a:p>
        </p:txBody>
      </p:sp>
      <p:pic>
        <p:nvPicPr>
          <p:cNvPr id="1026" name="Picture 2" descr="C:\Users\Hui ching\AppData\Local\Microsoft\Windows\INetCache\IE\7HMRVGP8\penguin_wallc[1]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338990"/>
            <a:ext cx="3864430" cy="2898322"/>
          </a:xfrm>
          <a:prstGeom prst="rect">
            <a:avLst/>
          </a:prstGeom>
          <a:noFill/>
        </p:spPr>
      </p:pic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E9D4-E5AC-4751-8AE1-88AC3E8E8ECC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IMG_9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539552" y="3789040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3600" dirty="0" smtClean="0">
                <a:ea typeface="標楷體" pitchFamily="65" charset="-120"/>
              </a:rPr>
              <a:t>「一個人生命中能達到最了不起的成就，</a:t>
            </a:r>
            <a:endParaRPr lang="en-US" altLang="zh-TW" sz="3600" dirty="0" smtClean="0">
              <a:ea typeface="標楷體" pitchFamily="65" charset="-120"/>
            </a:endParaRPr>
          </a:p>
          <a:p>
            <a:pPr>
              <a:spcBef>
                <a:spcPct val="50000"/>
              </a:spcBef>
            </a:pPr>
            <a:r>
              <a:rPr lang="zh-TW" altLang="en-US" sz="3600" dirty="0" smtClean="0">
                <a:ea typeface="標楷體" pitchFamily="65" charset="-120"/>
              </a:rPr>
              <a:t>無非是發現自己，勇敢地成為自己。」</a:t>
            </a:r>
            <a:endParaRPr lang="zh-TW" altLang="en-US" sz="3600" dirty="0">
              <a:ea typeface="標楷體" pitchFamily="65" charset="-120"/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3902-BC22-4940-BFDB-7E8DE8746D48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協助義班實現理想的小天使們：</a:t>
            </a:r>
            <a:endParaRPr lang="zh-TW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327602"/>
              </p:ext>
            </p:extLst>
          </p:nvPr>
        </p:nvGraphicFramePr>
        <p:xfrm>
          <a:off x="755576" y="1412775"/>
          <a:ext cx="7764016" cy="5184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2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2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0654">
                <a:tc>
                  <a:txBody>
                    <a:bodyPr/>
                    <a:lstStyle/>
                    <a:p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班　　長：陳玟卉</a:t>
                      </a:r>
                      <a:endParaRPr lang="zh-TW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體健股長：王又興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0654">
                <a:tc>
                  <a:txBody>
                    <a:bodyPr/>
                    <a:lstStyle/>
                    <a:p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副  班  長：王晨潔</a:t>
                      </a:r>
                      <a:endParaRPr lang="zh-TW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午餐伙委：解宜蓁</a:t>
                      </a:r>
                      <a:endParaRPr lang="zh-TW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654">
                <a:tc>
                  <a:txBody>
                    <a:bodyPr/>
                    <a:lstStyle/>
                    <a:p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安全股長：譚雅云</a:t>
                      </a:r>
                      <a:endParaRPr lang="zh-TW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晚餐伙委：彭子銓</a:t>
                      </a:r>
                      <a:endParaRPr lang="zh-TW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06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總務股長：許又升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圖書股長：葉育誠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06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內掃股長：江品宥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資訊股長：彭靖晏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06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外掃股長：薛育民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學藝股長：王浿蓉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06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輔導股長：郝翊閎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班</a:t>
                      </a:r>
                      <a:r>
                        <a:rPr lang="zh-TW" altLang="en-US" sz="2800" b="1" baseline="0" dirty="0" smtClean="0">
                          <a:solidFill>
                            <a:schemeClr val="tx1"/>
                          </a:solidFill>
                        </a:rPr>
                        <a:t>　　</a:t>
                      </a: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</a:rPr>
                        <a:t>代：董衍昕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51DFB-9F49-4847-8432-31A68BF1ED37}" type="datetime1">
              <a:rPr lang="zh-TW" altLang="en-US" smtClean="0"/>
              <a:pPr/>
              <a:t>2024/9/7</a:t>
            </a:fld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學生基本作息：</a:t>
            </a:r>
            <a:endParaRPr lang="zh-TW" altLang="en-US" dirty="0"/>
          </a:p>
        </p:txBody>
      </p:sp>
      <p:graphicFrame>
        <p:nvGraphicFramePr>
          <p:cNvPr id="9" name="內容版面配置區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97856739"/>
              </p:ext>
            </p:extLst>
          </p:nvPr>
        </p:nvGraphicFramePr>
        <p:xfrm>
          <a:off x="914400" y="1447800"/>
          <a:ext cx="7772400" cy="4861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32" name="Picture 8" descr="C:\Users\Hui ching\AppData\Local\Microsoft\Windows\INetCache\IE\7HMRVGP8\1024px-Edit-clear.svg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1628800"/>
            <a:ext cx="836712" cy="836712"/>
          </a:xfrm>
          <a:prstGeom prst="rect">
            <a:avLst/>
          </a:prstGeom>
          <a:noFill/>
        </p:spPr>
      </p:pic>
      <p:pic>
        <p:nvPicPr>
          <p:cNvPr id="1038" name="Picture 14" descr="C:\Users\Hui ching\AppData\Local\Microsoft\Windows\INetCache\IE\EKJ00PYY\Nuvola_apps_bookcase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31640" y="2780928"/>
            <a:ext cx="831344" cy="831344"/>
          </a:xfrm>
          <a:prstGeom prst="rect">
            <a:avLst/>
          </a:prstGeom>
          <a:noFill/>
        </p:spPr>
      </p:pic>
      <p:pic>
        <p:nvPicPr>
          <p:cNvPr id="1042" name="Picture 18" descr="C:\Users\Hui ching\AppData\Local\Microsoft\Windows\INetCache\IE\EKJ00PYY\restaurant-1724294_960_72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4077072"/>
            <a:ext cx="798984" cy="798984"/>
          </a:xfrm>
          <a:prstGeom prst="rect">
            <a:avLst/>
          </a:prstGeom>
          <a:noFill/>
        </p:spPr>
      </p:pic>
      <p:pic>
        <p:nvPicPr>
          <p:cNvPr id="1043" name="Picture 19" descr="C:\Users\Hui ching\AppData\Local\Microsoft\Windows\INetCache\IE\7HMRVGP8\ball-156659_960_72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59632" y="5301208"/>
            <a:ext cx="1008112" cy="808285"/>
          </a:xfrm>
          <a:prstGeom prst="rect">
            <a:avLst/>
          </a:prstGeom>
          <a:noFill/>
        </p:spPr>
      </p:pic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D6294-CE1D-4AA2-8474-F9BBD22CD060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/>
          <a:lstStyle/>
          <a:p>
            <a:r>
              <a:rPr lang="zh-TW" altLang="en-US" dirty="0" smtClean="0"/>
              <a:t>常規：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1AFF-1C56-4BF9-9C2F-9707E6227136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AA1B-0057-418C-9AD5-671C0A3C46F3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sz="3200" dirty="0" smtClean="0"/>
              <a:t>對</a:t>
            </a:r>
            <a:r>
              <a:rPr lang="zh-TW" altLang="en-US" sz="3200" dirty="0"/>
              <a:t>班級的</a:t>
            </a:r>
            <a:r>
              <a:rPr lang="zh-TW" altLang="en-US" sz="3200" dirty="0" smtClean="0"/>
              <a:t>期許</a:t>
            </a:r>
            <a:r>
              <a:rPr lang="zh-TW" altLang="en-US" dirty="0" smtClean="0"/>
              <a:t>：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/>
              <a:t> </a:t>
            </a:r>
            <a:r>
              <a:rPr lang="zh-TW" altLang="en-US" dirty="0" smtClean="0"/>
              <a:t>   陪伴</a:t>
            </a:r>
            <a:r>
              <a:rPr lang="zh-TW" altLang="en-US" dirty="0"/>
              <a:t>、</a:t>
            </a:r>
            <a:r>
              <a:rPr lang="zh-TW" altLang="en-US" dirty="0" smtClean="0"/>
              <a:t>給予優質的學習空間</a:t>
            </a:r>
            <a:endParaRPr lang="en-US" altLang="zh-TW" dirty="0" smtClean="0"/>
          </a:p>
          <a:p>
            <a:r>
              <a:rPr lang="zh-TW" altLang="en-US" sz="3200" dirty="0" smtClean="0"/>
              <a:t>對孩子的期許：</a:t>
            </a:r>
            <a:endParaRPr lang="en-US" altLang="zh-TW" sz="3200" dirty="0" smtClean="0"/>
          </a:p>
          <a:p>
            <a:pPr marL="0" indent="0">
              <a:buNone/>
            </a:pPr>
            <a:r>
              <a:rPr lang="zh-TW" altLang="en-US" sz="3200" dirty="0"/>
              <a:t> </a:t>
            </a:r>
            <a:r>
              <a:rPr lang="zh-TW" altLang="en-US" sz="3200" dirty="0" smtClean="0"/>
              <a:t>   </a:t>
            </a:r>
            <a:r>
              <a:rPr lang="zh-TW" altLang="en-US" dirty="0" smtClean="0"/>
              <a:t>誠實</a:t>
            </a:r>
            <a:r>
              <a:rPr lang="zh-TW" altLang="en-US" dirty="0"/>
              <a:t>、準時、整潔、團體精神、尊重</a:t>
            </a:r>
            <a:r>
              <a:rPr lang="zh-TW" altLang="en-US" dirty="0" smtClean="0"/>
              <a:t>與</a:t>
            </a:r>
            <a:r>
              <a:rPr lang="zh-TW" altLang="en-US" dirty="0"/>
              <a:t>負責</a:t>
            </a:r>
            <a:endParaRPr lang="en-US" altLang="zh-TW" dirty="0" smtClean="0"/>
          </a:p>
          <a:p>
            <a:pPr marL="0" indent="0">
              <a:buNone/>
            </a:pPr>
            <a:endParaRPr lang="zh-TW" altLang="en-US" dirty="0"/>
          </a:p>
          <a:p>
            <a:pPr marL="0" indent="0">
              <a:buNone/>
            </a:pPr>
            <a:r>
              <a:rPr lang="zh-TW" altLang="en-US" dirty="0" smtClean="0"/>
              <a:t>   是</a:t>
            </a:r>
            <a:r>
              <a:rPr lang="zh-TW" altLang="en-US" dirty="0"/>
              <a:t>放手不是放棄，是陪伴不是牽著孩子往前走，</a:t>
            </a:r>
            <a:r>
              <a:rPr lang="zh-TW" altLang="en-US" dirty="0" smtClean="0"/>
              <a:t>希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/>
              <a:t> </a:t>
            </a:r>
            <a:r>
              <a:rPr lang="zh-TW" altLang="en-US" dirty="0" smtClean="0"/>
              <a:t>  望</a:t>
            </a:r>
            <a:r>
              <a:rPr lang="zh-TW" altLang="en-US" dirty="0"/>
              <a:t>能營造一個相對安全的環境，讓放手後的孩子</a:t>
            </a:r>
            <a:r>
              <a:rPr lang="zh-TW" altLang="en-US" dirty="0" smtClean="0"/>
              <a:t>自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/>
              <a:t> </a:t>
            </a:r>
            <a:r>
              <a:rPr lang="zh-TW" altLang="en-US" dirty="0" smtClean="0"/>
              <a:t>  己</a:t>
            </a:r>
            <a:r>
              <a:rPr lang="zh-TW" altLang="en-US" dirty="0"/>
              <a:t>往前走，但跌倒時不會受太嚴重的傷害。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4799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EAA1B-0057-418C-9AD5-671C0A3C46F3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7</a:t>
            </a:fld>
            <a:endParaRPr lang="zh-TW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225591" cy="507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標題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7355160" cy="576064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/>
              <a:t>高中畢業學制 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136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99592" y="-171400"/>
            <a:ext cx="7772400" cy="1143000"/>
          </a:xfrm>
        </p:spPr>
        <p:txBody>
          <a:bodyPr/>
          <a:lstStyle/>
          <a:p>
            <a:r>
              <a:rPr lang="zh-TW" altLang="en-US" dirty="0" smtClean="0"/>
              <a:t>授課教師群：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18811792"/>
              </p:ext>
            </p:extLst>
          </p:nvPr>
        </p:nvGraphicFramePr>
        <p:xfrm>
          <a:off x="899592" y="908720"/>
          <a:ext cx="7920880" cy="571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8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科目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任課教師</a:t>
                      </a:r>
                      <a:endParaRPr lang="zh-TW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國文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李德斌老師</a:t>
                      </a:r>
                      <a:endParaRPr lang="zh-TW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英文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薛涵方老師</a:t>
                      </a:r>
                      <a:endParaRPr lang="zh-TW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數學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尹政傑老師</a:t>
                      </a:r>
                      <a:endParaRPr lang="zh-TW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歷史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郭銓森老師</a:t>
                      </a:r>
                      <a:endParaRPr lang="en-US" altLang="zh-TW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科學方法導論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李世軍老師</a:t>
                      </a:r>
                      <a:endParaRPr lang="en-US" altLang="zh-TW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公民與社會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張海倫老師</a:t>
                      </a:r>
                      <a:endParaRPr lang="en-US" altLang="zh-TW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基礎物理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蔡宗廷老師</a:t>
                      </a:r>
                      <a:endParaRPr lang="en-US" altLang="zh-TW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52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基礎地球科學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葉泉宏老師</a:t>
                      </a:r>
                      <a:endParaRPr lang="en-US" altLang="zh-TW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生活科技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董穎潔老師</a:t>
                      </a:r>
                      <a:endParaRPr lang="en-US" altLang="zh-TW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生命教育</a:t>
                      </a:r>
                      <a:endParaRPr lang="zh-TW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/>
                        <a:t>陳玟均老師</a:t>
                      </a:r>
                      <a:endParaRPr lang="en-US" altLang="zh-TW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5133A-7EED-498A-AD66-F90B2E4E6EE4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20888"/>
          </a:xfrm>
        </p:spPr>
        <p:txBody>
          <a:bodyPr>
            <a:normAutofit/>
          </a:bodyPr>
          <a:lstStyle/>
          <a:p>
            <a:endParaRPr lang="en-US" altLang="zh-TW" dirty="0" smtClean="0">
              <a:solidFill>
                <a:srgbClr val="FF0000"/>
              </a:solidFill>
            </a:endParaRPr>
          </a:p>
          <a:p>
            <a:r>
              <a:rPr lang="zh-TW" altLang="en-US" sz="3200" dirty="0" smtClean="0">
                <a:solidFill>
                  <a:srgbClr val="FF0000"/>
                </a:solidFill>
                <a:hlinkClick r:id="rId2" action="ppaction://hlinkfile"/>
              </a:rPr>
              <a:t>英  文  科</a:t>
            </a:r>
            <a:r>
              <a:rPr lang="en-US" altLang="zh-TW" sz="3200" dirty="0" smtClean="0">
                <a:solidFill>
                  <a:srgbClr val="FF0000"/>
                </a:solidFill>
                <a:hlinkClick r:id="rId2" action="ppaction://hlinkfile"/>
              </a:rPr>
              <a:t>---</a:t>
            </a:r>
            <a:r>
              <a:rPr lang="zh-TW" altLang="en-US" sz="3200" dirty="0">
                <a:solidFill>
                  <a:srgbClr val="FF0000"/>
                </a:solidFill>
                <a:hlinkClick r:id="rId2" action="ppaction://hlinkfile"/>
              </a:rPr>
              <a:t>薛涵方</a:t>
            </a:r>
            <a:r>
              <a:rPr lang="zh-TW" altLang="en-US" sz="3200" dirty="0" smtClean="0">
                <a:solidFill>
                  <a:srgbClr val="FF0000"/>
                </a:solidFill>
                <a:hlinkClick r:id="rId2" action="ppaction://hlinkfile"/>
              </a:rPr>
              <a:t>老師</a:t>
            </a:r>
            <a:endParaRPr lang="en-US" altLang="zh-TW" sz="3200" dirty="0" smtClean="0">
              <a:solidFill>
                <a:srgbClr val="FF0000"/>
              </a:solidFill>
            </a:endParaRPr>
          </a:p>
          <a:p>
            <a:r>
              <a:rPr lang="zh-TW" altLang="en-US" sz="3200" dirty="0" smtClean="0">
                <a:solidFill>
                  <a:srgbClr val="FF0000"/>
                </a:solidFill>
                <a:hlinkClick r:id="rId3" action="ppaction://hlinkpres?slideindex=1&amp;slidetitle="/>
              </a:rPr>
              <a:t>數  學  科</a:t>
            </a:r>
            <a:r>
              <a:rPr lang="en-US" altLang="zh-TW" sz="3200" dirty="0" smtClean="0">
                <a:solidFill>
                  <a:srgbClr val="FF0000"/>
                </a:solidFill>
                <a:hlinkClick r:id="rId3" action="ppaction://hlinkpres?slideindex=1&amp;slidetitle="/>
              </a:rPr>
              <a:t>---</a:t>
            </a:r>
            <a:r>
              <a:rPr lang="zh-TW" altLang="en-US" sz="3200" dirty="0">
                <a:solidFill>
                  <a:srgbClr val="FF0000"/>
                </a:solidFill>
                <a:hlinkClick r:id="rId3" action="ppaction://hlinkpres?slideindex=1&amp;slidetitle="/>
              </a:rPr>
              <a:t>尹政傑</a:t>
            </a:r>
            <a:r>
              <a:rPr lang="zh-TW" altLang="en-US" sz="3200" dirty="0" smtClean="0">
                <a:solidFill>
                  <a:srgbClr val="FF0000"/>
                </a:solidFill>
                <a:hlinkClick r:id="rId3" action="ppaction://hlinkpres?slideindex=1&amp;slidetitle="/>
              </a:rPr>
              <a:t>老師</a:t>
            </a:r>
            <a:endParaRPr lang="en-US" altLang="zh-TW" sz="3200" dirty="0" smtClean="0">
              <a:solidFill>
                <a:srgbClr val="FF0000"/>
              </a:solidFill>
            </a:endParaRPr>
          </a:p>
          <a:p>
            <a:r>
              <a:rPr lang="zh-TW" altLang="en-US" sz="3200" dirty="0" smtClean="0">
                <a:solidFill>
                  <a:srgbClr val="FF0000"/>
                </a:solidFill>
                <a:hlinkClick r:id="rId4" action="ppaction://hlinkpres?slideindex=1&amp;slidetitle="/>
              </a:rPr>
              <a:t>公  民  科</a:t>
            </a:r>
            <a:r>
              <a:rPr lang="en-US" altLang="zh-TW" sz="3200" dirty="0" smtClean="0">
                <a:solidFill>
                  <a:srgbClr val="FF0000"/>
                </a:solidFill>
                <a:hlinkClick r:id="rId4" action="ppaction://hlinkpres?slideindex=1&amp;slidetitle="/>
              </a:rPr>
              <a:t>---</a:t>
            </a:r>
            <a:r>
              <a:rPr lang="zh-TW" altLang="en-US" sz="3200" dirty="0" smtClean="0">
                <a:solidFill>
                  <a:srgbClr val="FF0000"/>
                </a:solidFill>
                <a:hlinkClick r:id="rId4" action="ppaction://hlinkpres?slideindex=1&amp;slidetitle="/>
              </a:rPr>
              <a:t>張海倫老師</a:t>
            </a:r>
            <a:endParaRPr lang="en-US" altLang="zh-TW" sz="3200" dirty="0" smtClean="0">
              <a:solidFill>
                <a:srgbClr val="FF0000"/>
              </a:solidFill>
            </a:endParaRP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2A8C4-4DF7-4FE6-AE6B-B94ACB88E697}" type="datetime1">
              <a:rPr lang="zh-TW" altLang="en-US" smtClean="0"/>
              <a:pPr/>
              <a:t>2024/9/7</a:t>
            </a:fld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7ADC2-2143-4FBD-AC4D-A50CDBB0589C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TW" sz="4400" dirty="0" smtClean="0"/>
              <a:t/>
            </a:r>
            <a:br>
              <a:rPr lang="en-US" altLang="zh-TW" sz="4400" dirty="0" smtClean="0"/>
            </a:br>
            <a:r>
              <a:rPr lang="zh-TW" altLang="en-US" sz="4400" dirty="0" smtClean="0"/>
              <a:t>任</a:t>
            </a:r>
            <a:r>
              <a:rPr lang="zh-TW" altLang="en-US" sz="4400" dirty="0"/>
              <a:t>課老師課程說明</a:t>
            </a:r>
            <a:r>
              <a:rPr lang="en-US" altLang="zh-TW" sz="4400" dirty="0"/>
              <a:t/>
            </a:r>
            <a:br>
              <a:rPr lang="en-US" altLang="zh-TW" sz="4400" dirty="0"/>
            </a:br>
            <a:endParaRPr lang="zh-TW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26630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公正">
  <a:themeElements>
    <a:clrScheme name="行雲流水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公正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公正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1599</TotalTime>
  <Words>824</Words>
  <Application>Microsoft Office PowerPoint</Application>
  <PresentationFormat>如螢幕大小 (4:3)</PresentationFormat>
  <Paragraphs>176</Paragraphs>
  <Slides>25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8" baseType="lpstr">
      <vt:lpstr>微软雅黑</vt:lpstr>
      <vt:lpstr>宋体</vt:lpstr>
      <vt:lpstr>文鼎粗黑</vt:lpstr>
      <vt:lpstr>微軟正黑體</vt:lpstr>
      <vt:lpstr>新細明體</vt:lpstr>
      <vt:lpstr>標楷體</vt:lpstr>
      <vt:lpstr>Arial</vt:lpstr>
      <vt:lpstr>Calibri</vt:lpstr>
      <vt:lpstr>Franklin Gothic Book</vt:lpstr>
      <vt:lpstr>Perpetua</vt:lpstr>
      <vt:lpstr>Rockwell</vt:lpstr>
      <vt:lpstr>Wingdings 2</vt:lpstr>
      <vt:lpstr>公正</vt:lpstr>
      <vt:lpstr>歡迎蒞臨普一義</vt:lpstr>
      <vt:lpstr>PowerPoint 簡報</vt:lpstr>
      <vt:lpstr>協助義班實現理想的小天使們：</vt:lpstr>
      <vt:lpstr>學生基本作息：</vt:lpstr>
      <vt:lpstr>常規：</vt:lpstr>
      <vt:lpstr>PowerPoint 簡報</vt:lpstr>
      <vt:lpstr>高中畢業學制  </vt:lpstr>
      <vt:lpstr>授課教師群：</vt:lpstr>
      <vt:lpstr> 任課老師課程說明 </vt:lpstr>
      <vt:lpstr>PowerPoint 簡報</vt:lpstr>
      <vt:lpstr>PowerPoint 簡報</vt:lpstr>
      <vt:lpstr>PowerPoint 簡報</vt:lpstr>
      <vt:lpstr>大學升學管道 </vt:lpstr>
      <vt:lpstr>PowerPoint 簡報</vt:lpstr>
      <vt:lpstr>PowerPoint 簡報</vt:lpstr>
      <vt:lpstr>PowerPoint 簡報</vt:lpstr>
      <vt:lpstr>PowerPoint 簡報</vt:lpstr>
      <vt:lpstr>PowerPoint 簡報</vt:lpstr>
      <vt:lpstr>高一升高二編班辦法說明</vt:lpstr>
      <vt:lpstr>PowerPoint 簡報</vt:lpstr>
      <vt:lpstr>我們要讓孩子成為什麼樣的人？</vt:lpstr>
      <vt:lpstr>價值觀與態度</vt:lpstr>
      <vt:lpstr>PowerPoint 簡報</vt:lpstr>
      <vt:lpstr>我們能許孩子一個什麼樣的 高中歲月？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Hui ching</dc:creator>
  <cp:lastModifiedBy>genuine</cp:lastModifiedBy>
  <cp:revision>76</cp:revision>
  <dcterms:created xsi:type="dcterms:W3CDTF">2018-09-07T07:03:14Z</dcterms:created>
  <dcterms:modified xsi:type="dcterms:W3CDTF">2024-09-07T08:34:53Z</dcterms:modified>
</cp:coreProperties>
</file>