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22604" y="87531"/>
            <a:ext cx="9230063" cy="892857"/>
          </a:xfrm>
        </p:spPr>
        <p:txBody>
          <a:bodyPr/>
          <a:lstStyle/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11301</a:t>
            </a:r>
            <a:r>
              <a:rPr lang="zh-TW" altLang="en-US" dirty="0" smtClean="0">
                <a:solidFill>
                  <a:schemeClr val="tx1"/>
                </a:solidFill>
              </a:rPr>
              <a:t>第一次抽考日程表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1141" y="980388"/>
            <a:ext cx="4083028" cy="5877612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第一節  國文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第二節  英文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    第三節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第四節  數學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    第五節  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第六</a:t>
            </a: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節  社會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    第七節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第</a:t>
            </a: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八節  自然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5792160" y="2565663"/>
            <a:ext cx="4083028" cy="36937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應到人數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l"/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實</a:t>
            </a:r>
            <a:r>
              <a:rPr lang="zh-TW" altLang="en-US" sz="4000" b="1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到人數</a:t>
            </a: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endParaRPr lang="en-US" altLang="zh-TW" sz="4000" b="1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810792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34</Words>
  <Application>Microsoft Office PowerPoint</Application>
  <PresentationFormat>寬螢幕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標楷體</vt:lpstr>
      <vt:lpstr>Arial</vt:lpstr>
      <vt:lpstr>Times New Roman</vt:lpstr>
      <vt:lpstr>Trebuchet MS</vt:lpstr>
      <vt:lpstr>Wingdings</vt:lpstr>
      <vt:lpstr>Wingdings 3</vt:lpstr>
      <vt:lpstr>多面向</vt:lpstr>
      <vt:lpstr>11301第一次抽考日程表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11301第一次抽考日程表</dc:title>
  <dc:creator>genuine</dc:creator>
  <cp:lastModifiedBy>genuine</cp:lastModifiedBy>
  <cp:revision>1</cp:revision>
  <dcterms:created xsi:type="dcterms:W3CDTF">2024-09-26T10:29:21Z</dcterms:created>
  <dcterms:modified xsi:type="dcterms:W3CDTF">2024-09-26T10:36:43Z</dcterms:modified>
</cp:coreProperties>
</file>