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82"/>
  </p:normalViewPr>
  <p:slideViewPr>
    <p:cSldViewPr snapToGrid="0">
      <p:cViewPr varScale="1">
        <p:scale>
          <a:sx n="111" d="100"/>
          <a:sy n="111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8/24/23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5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8/24/23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14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8/24/23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240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12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00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8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8/24/23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14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8/24/23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8/24/23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52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8/24/23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8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0684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9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800" i="1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D071C0CD-5EFD-45A1-AAFD-61C3D4A65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A03302C-20A2-4C4F-9760-E85AE1041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10912338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00F093B-0739-4429-B30D-D72924D08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9702" y="809244"/>
            <a:ext cx="10579608" cy="5239512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4C6437DA-909E-44CA-BBDD-6126CA601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4624" y="2297401"/>
            <a:ext cx="9637485" cy="214242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kumimoji="1" lang="zh-TW" altLang="en-US" sz="3200" b="1" i="0" cap="all" spc="-100" dirty="0">
                <a:solidFill>
                  <a:srgbClr val="0070C0"/>
                </a:solidFill>
                <a:latin typeface="HanziPen SC" panose="03000300000000000000" pitchFamily="66" charset="-122"/>
                <a:ea typeface="HanziPen SC" panose="03000300000000000000" pitchFamily="66" charset="-122"/>
              </a:rPr>
              <a:t>上課教材</a:t>
            </a:r>
            <a:r>
              <a:rPr kumimoji="1" lang="zh-TW" altLang="en-US" sz="3200" b="1" i="0" cap="all" spc="-100" dirty="0">
                <a:latin typeface="HanziPen SC" panose="03000300000000000000" pitchFamily="66" charset="-122"/>
                <a:ea typeface="HanziPen SC" panose="03000300000000000000" pitchFamily="66" charset="-122"/>
              </a:rPr>
              <a:t>：國二康軒版課本</a:t>
            </a:r>
            <a:br>
              <a:rPr kumimoji="1" lang="en-US" altLang="zh-TW" sz="3200" i="0" cap="all" spc="-100" dirty="0"/>
            </a:br>
            <a:r>
              <a:rPr kumimoji="1" lang="zh-TW" altLang="en-US" sz="3200" b="1" i="0" cap="all" spc="-100" dirty="0">
                <a:solidFill>
                  <a:srgbClr val="0070C0"/>
                </a:solidFill>
                <a:latin typeface="HanziPen SC" panose="03000300000000000000" pitchFamily="66" charset="-122"/>
                <a:ea typeface="HanziPen SC" panose="03000300000000000000" pitchFamily="66" charset="-122"/>
              </a:rPr>
              <a:t>評分方式</a:t>
            </a:r>
            <a:r>
              <a:rPr kumimoji="1" lang="zh-TW" altLang="en-US" sz="3200" b="1" i="0" cap="all" spc="-100" dirty="0">
                <a:latin typeface="HanziPen SC" panose="03000300000000000000" pitchFamily="66" charset="-122"/>
                <a:ea typeface="HanziPen SC" panose="03000300000000000000" pitchFamily="66" charset="-122"/>
              </a:rPr>
              <a:t>：平時成績</a:t>
            </a:r>
            <a:r>
              <a:rPr kumimoji="1" lang="en-US" altLang="zh-TW" sz="3200" b="1" i="0" cap="all" spc="-100" dirty="0">
                <a:latin typeface="HanziPen SC" panose="03000300000000000000" pitchFamily="66" charset="-122"/>
                <a:ea typeface="HanziPen SC" panose="03000300000000000000" pitchFamily="66" charset="-122"/>
              </a:rPr>
              <a:t>50%</a:t>
            </a:r>
            <a:r>
              <a:rPr kumimoji="1" lang="zh-TW" altLang="en-US" sz="3200" b="1" i="0" cap="all" spc="-100" dirty="0">
                <a:latin typeface="HanziPen SC" panose="03000300000000000000" pitchFamily="66" charset="-122"/>
                <a:ea typeface="HanziPen SC" panose="03000300000000000000" pitchFamily="66" charset="-122"/>
              </a:rPr>
              <a:t>、段考成績</a:t>
            </a:r>
            <a:r>
              <a:rPr kumimoji="1" lang="en-US" altLang="zh-TW" sz="3200" b="1" i="0" cap="all" spc="-100" dirty="0">
                <a:latin typeface="HanziPen SC" panose="03000300000000000000" pitchFamily="66" charset="-122"/>
                <a:ea typeface="HanziPen SC" panose="03000300000000000000" pitchFamily="66" charset="-122"/>
              </a:rPr>
              <a:t>50%</a:t>
            </a:r>
            <a:br>
              <a:rPr kumimoji="1" lang="en-US" altLang="zh-TW" sz="3200" b="1" i="0" cap="all" spc="-100" dirty="0">
                <a:latin typeface="HanziPen SC" panose="03000300000000000000" pitchFamily="66" charset="-122"/>
                <a:ea typeface="HanziPen SC" panose="03000300000000000000" pitchFamily="66" charset="-122"/>
              </a:rPr>
            </a:br>
            <a:r>
              <a:rPr kumimoji="1" lang="zh-TW" altLang="en-US" sz="3200" b="1" i="0" cap="all" spc="-100" dirty="0">
                <a:solidFill>
                  <a:srgbClr val="0070C0"/>
                </a:solidFill>
                <a:latin typeface="HanziPen SC" panose="03000300000000000000" pitchFamily="66" charset="-122"/>
                <a:ea typeface="HanziPen SC" panose="03000300000000000000" pitchFamily="66" charset="-122"/>
              </a:rPr>
              <a:t>需家長配合的事項</a:t>
            </a:r>
            <a:r>
              <a:rPr kumimoji="1" lang="zh-TW" altLang="en-US" sz="3200" b="1" i="0" cap="all" spc="-100" dirty="0">
                <a:latin typeface="HanziPen SC" panose="03000300000000000000" pitchFamily="66" charset="-122"/>
                <a:ea typeface="HanziPen SC" panose="03000300000000000000" pitchFamily="66" charset="-122"/>
              </a:rPr>
              <a:t>：叮囑子弟準時完成作業（藍色本本）</a:t>
            </a:r>
            <a:br>
              <a:rPr kumimoji="1" lang="en-US" altLang="zh-TW" sz="3200" b="1" i="0" cap="all" spc="-100" dirty="0">
                <a:latin typeface="HanziPen SC" panose="03000300000000000000" pitchFamily="66" charset="-122"/>
                <a:ea typeface="HanziPen SC" panose="03000300000000000000" pitchFamily="66" charset="-122"/>
              </a:rPr>
            </a:br>
            <a:r>
              <a:rPr kumimoji="1" lang="zh-TW" altLang="en-US" sz="3200" b="1" i="0" cap="all" spc="-100" dirty="0">
                <a:latin typeface="HanziPen SC" panose="03000300000000000000" pitchFamily="66" charset="-122"/>
                <a:ea typeface="HanziPen SC" panose="03000300000000000000" pitchFamily="66" charset="-122"/>
              </a:rPr>
              <a:t>                                       （每課教完後完成）</a:t>
            </a:r>
            <a:br>
              <a:rPr kumimoji="1" lang="en-US" altLang="zh-TW" sz="3200" b="1" i="0" cap="all" spc="-100" dirty="0">
                <a:latin typeface="HanziPen SC" panose="03000300000000000000" pitchFamily="66" charset="-122"/>
                <a:ea typeface="HanziPen SC" panose="03000300000000000000" pitchFamily="66" charset="-122"/>
              </a:rPr>
            </a:br>
            <a:r>
              <a:rPr kumimoji="1" lang="zh-TW" altLang="en-US" sz="3200" i="0" cap="all" spc="-100" dirty="0"/>
              <a:t>               </a:t>
            </a:r>
            <a:br>
              <a:rPr kumimoji="1" lang="en-US" altLang="zh-TW" sz="3200" i="0" cap="all" spc="-100" dirty="0"/>
            </a:br>
            <a:endParaRPr kumimoji="1" lang="en-US" altLang="zh-TW" sz="3200" i="0" cap="all" spc="-1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BB92999-6A40-480A-8965-2F20DFB03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40856"/>
            <a:ext cx="1920240" cy="73152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5573B87-7D61-460C-9ADA-EF63674E3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AAF6B7C-985D-4351-9564-8DBDF5BB0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88433F4-33AB-4CE1-9DE3-72A840365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新学期にやる気に溢れる学生のイラスト（女子）">
            <a:extLst>
              <a:ext uri="{FF2B5EF4-FFF2-40B4-BE49-F238E27FC236}">
                <a16:creationId xmlns:a16="http://schemas.microsoft.com/office/drawing/2014/main" id="{55E56C1B-B98E-7C97-2A69-16F9A7287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891" y="3805734"/>
            <a:ext cx="2171101" cy="217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新学期にやる気に溢れる学生のイラスト（男子）">
            <a:extLst>
              <a:ext uri="{FF2B5EF4-FFF2-40B4-BE49-F238E27FC236}">
                <a16:creationId xmlns:a16="http://schemas.microsoft.com/office/drawing/2014/main" id="{A790E364-3D69-166D-C272-7B825B7D0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333" y="3819490"/>
            <a:ext cx="2153100" cy="215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標題 1">
            <a:extLst>
              <a:ext uri="{FF2B5EF4-FFF2-40B4-BE49-F238E27FC236}">
                <a16:creationId xmlns:a16="http://schemas.microsoft.com/office/drawing/2014/main" id="{3DC4232E-FE0F-14CA-C359-3CC1ACAB9BA7}"/>
              </a:ext>
            </a:extLst>
          </p:cNvPr>
          <p:cNvSpPr txBox="1">
            <a:spLocks/>
          </p:cNvSpPr>
          <p:nvPr/>
        </p:nvSpPr>
        <p:spPr>
          <a:xfrm>
            <a:off x="5250180" y="3282303"/>
            <a:ext cx="9637485" cy="3299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i="1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ct val="150000"/>
              </a:lnSpc>
            </a:pPr>
            <a:r>
              <a:rPr kumimoji="1" lang="zh-TW" altLang="en-US" sz="3200" b="1" i="0" cap="all" spc="-100" dirty="0">
                <a:solidFill>
                  <a:srgbClr val="0070C0"/>
                </a:solidFill>
                <a:latin typeface="HanziPen SC" panose="03000300000000000000" pitchFamily="66" charset="-122"/>
                <a:ea typeface="HanziPen SC" panose="03000300000000000000" pitchFamily="66" charset="-122"/>
              </a:rPr>
              <a:t>任課老師聯絡分機</a:t>
            </a:r>
            <a:r>
              <a:rPr kumimoji="1" lang="zh-TW" altLang="en-US" sz="3200" b="1" i="0" cap="all" spc="-100" dirty="0">
                <a:latin typeface="HanziPen SC" panose="03000300000000000000" pitchFamily="66" charset="-122"/>
                <a:ea typeface="HanziPen SC" panose="03000300000000000000" pitchFamily="66" charset="-122"/>
              </a:rPr>
              <a:t>：</a:t>
            </a:r>
            <a:r>
              <a:rPr kumimoji="1" lang="en-US" altLang="zh-TW" sz="3200" b="1" i="0" cap="all" spc="-100" dirty="0">
                <a:latin typeface="HanziPen SC" panose="03000300000000000000" pitchFamily="66" charset="-122"/>
                <a:ea typeface="HanziPen SC" panose="03000300000000000000" pitchFamily="66" charset="-122"/>
              </a:rPr>
              <a:t>193</a:t>
            </a:r>
            <a:br>
              <a:rPr kumimoji="1" lang="zh-TW" altLang="en-US" sz="3200" i="0" cap="all" spc="-100" dirty="0"/>
            </a:br>
            <a:endParaRPr kumimoji="1" lang="zh-TW" altLang="en-US" sz="3200" i="0" cap="all" spc="-1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BDF3D28-65E6-53A3-F366-D6F25D5DB58E}"/>
              </a:ext>
            </a:extLst>
          </p:cNvPr>
          <p:cNvSpPr txBox="1"/>
          <p:nvPr/>
        </p:nvSpPr>
        <p:spPr>
          <a:xfrm>
            <a:off x="5364481" y="784053"/>
            <a:ext cx="1520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3200" b="1" dirty="0">
                <a:latin typeface="HanziPen SC" panose="03000300000000000000" pitchFamily="66" charset="-122"/>
                <a:ea typeface="HanziPen SC" panose="03000300000000000000" pitchFamily="66" charset="-122"/>
              </a:rPr>
              <a:t>公民科</a:t>
            </a:r>
          </a:p>
        </p:txBody>
      </p:sp>
    </p:spTree>
    <p:extLst>
      <p:ext uri="{BB962C8B-B14F-4D97-AF65-F5344CB8AC3E}">
        <p14:creationId xmlns:p14="http://schemas.microsoft.com/office/powerpoint/2010/main" val="31150727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RightStep">
      <a:dk1>
        <a:srgbClr val="000000"/>
      </a:dk1>
      <a:lt1>
        <a:srgbClr val="FFFFFF"/>
      </a:lt1>
      <a:dk2>
        <a:srgbClr val="412524"/>
      </a:dk2>
      <a:lt2>
        <a:srgbClr val="E2E8E8"/>
      </a:lt2>
      <a:accent1>
        <a:srgbClr val="C69896"/>
      </a:accent1>
      <a:accent2>
        <a:srgbClr val="BA997F"/>
      </a:accent2>
      <a:accent3>
        <a:srgbClr val="AAA480"/>
      </a:accent3>
      <a:accent4>
        <a:srgbClr val="9BAA74"/>
      </a:accent4>
      <a:accent5>
        <a:srgbClr val="8FAC82"/>
      </a:accent5>
      <a:accent6>
        <a:srgbClr val="78B07E"/>
      </a:accent6>
      <a:hlink>
        <a:srgbClr val="568D8F"/>
      </a:hlink>
      <a:folHlink>
        <a:srgbClr val="7F7F7F"/>
      </a:folHlink>
    </a:clrScheme>
    <a:fontScheme name="Savon">
      <a:majorFont>
        <a:latin typeface="Georgia Pro Cond Blac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60</Words>
  <Application>Microsoft Macintosh PowerPoint</Application>
  <PresentationFormat>寬螢幕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HanziPen SC</vt:lpstr>
      <vt:lpstr>Garamond</vt:lpstr>
      <vt:lpstr>Georgia Pro</vt:lpstr>
      <vt:lpstr>Georgia Pro Cond Black</vt:lpstr>
      <vt:lpstr>SavonVTI</vt:lpstr>
      <vt:lpstr>上課教材：國二康軒版課本 評分方式：平時成績50%、段考成績50% 需家長配合的事項：叮囑子弟準時完成作業（藍色本本）                                        （每課教完後完成）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上課教材：國三翰林版課本＋大滿貫複習講義 評分方式：平時成績50%、段考成績50% 需家長配合的事項：叮囑子弟準時完成複習講義作業                                        （每週完成一單元）                 </dc:title>
  <dc:creator>穗婷 陳</dc:creator>
  <cp:lastModifiedBy>穗婷 陳</cp:lastModifiedBy>
  <cp:revision>2</cp:revision>
  <dcterms:created xsi:type="dcterms:W3CDTF">2023-08-24T02:27:28Z</dcterms:created>
  <dcterms:modified xsi:type="dcterms:W3CDTF">2023-08-24T06:39:28Z</dcterms:modified>
</cp:coreProperties>
</file>