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5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12FAF8-C5BF-4782-92BF-CE4268FE8CB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7915D58-7C0D-4F75-B661-237BFDC75BD2}">
      <dgm:prSet phldrT="[文字]" custT="1"/>
      <dgm:spPr/>
      <dgm:t>
        <a:bodyPr/>
        <a:lstStyle/>
        <a:p>
          <a:pPr algn="ctr"/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</a:rPr>
            <a:t>上課時間</a:t>
          </a:r>
          <a:endParaRPr lang="zh-TW" altLang="en-US" sz="2400" b="1" dirty="0">
            <a:latin typeface="微軟正黑體" pitchFamily="34" charset="-120"/>
            <a:ea typeface="微軟正黑體" pitchFamily="34" charset="-120"/>
          </a:endParaRPr>
        </a:p>
      </dgm:t>
    </dgm:pt>
    <dgm:pt modelId="{EC5131CE-B0B6-41A0-8E04-1EBAA8ED12FD}" type="parTrans" cxnId="{625F7123-3979-4988-B65C-A2D7D85BE334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51E652EE-43F0-49CA-998D-97A82CF91EB7}" type="sibTrans" cxnId="{625F7123-3979-4988-B65C-A2D7D85BE334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8DC1FCBC-364B-4076-B39E-0A8DF0B90C18}">
      <dgm:prSet phldrT="[文字]" custT="1"/>
      <dgm:spPr/>
      <dgm:t>
        <a:bodyPr/>
        <a:lstStyle/>
        <a:p>
          <a:pPr algn="l"/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每週一堂 </a:t>
          </a:r>
          <a:r>
            <a:rPr lang="en-US" altLang="zh-TW" sz="1800" b="1" dirty="0" smtClean="0">
              <a:latin typeface="微軟正黑體" pitchFamily="34" charset="-120"/>
              <a:ea typeface="微軟正黑體" pitchFamily="34" charset="-120"/>
            </a:rPr>
            <a:t>50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分鐘</a:t>
          </a:r>
          <a:endParaRPr lang="zh-TW" altLang="en-US" sz="1800" b="1" dirty="0">
            <a:latin typeface="微軟正黑體" pitchFamily="34" charset="-120"/>
            <a:ea typeface="微軟正黑體" pitchFamily="34" charset="-120"/>
          </a:endParaRPr>
        </a:p>
      </dgm:t>
    </dgm:pt>
    <dgm:pt modelId="{84314373-6F1B-42D2-9DEA-A58B577F2D5F}" type="parTrans" cxnId="{036F248E-A086-4FD9-B599-492B9C576628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E75A4D4F-A962-4EF3-B342-1EC70CE8BDB8}" type="sibTrans" cxnId="{036F248E-A086-4FD9-B599-492B9C576628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62C2A924-5DE1-413F-928E-F88AECB4DF67}">
      <dgm:prSet phldrT="[文字]" custT="1"/>
      <dgm:spPr/>
      <dgm:t>
        <a:bodyPr/>
        <a:lstStyle/>
        <a:p>
          <a:pPr algn="ctr"/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</a:rPr>
            <a:t>上課教材</a:t>
          </a:r>
          <a:endParaRPr lang="zh-TW" altLang="en-US" sz="2400" b="1" dirty="0">
            <a:latin typeface="微軟正黑體" pitchFamily="34" charset="-120"/>
            <a:ea typeface="微軟正黑體" pitchFamily="34" charset="-120"/>
          </a:endParaRPr>
        </a:p>
      </dgm:t>
    </dgm:pt>
    <dgm:pt modelId="{C9B9192F-96D8-4A8C-AF1F-4221CE426579}" type="parTrans" cxnId="{F9E03A63-2A5B-4791-AD92-9920C645B1D9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458515D3-A10B-43E3-B0C3-DF3F58F567CA}" type="sibTrans" cxnId="{F9E03A63-2A5B-4791-AD92-9920C645B1D9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64D07DA8-5553-4B9F-B234-34E748E4BD0C}">
      <dgm:prSet phldrT="[文字]" custT="1"/>
      <dgm:spPr/>
      <dgm:t>
        <a:bodyPr/>
        <a:lstStyle/>
        <a:p>
          <a:pPr algn="ctr"/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</a:rPr>
            <a:t>探究實驗</a:t>
          </a:r>
          <a:endParaRPr lang="zh-TW" altLang="en-US" sz="2400" b="1" dirty="0">
            <a:latin typeface="微軟正黑體" pitchFamily="34" charset="-120"/>
            <a:ea typeface="微軟正黑體" pitchFamily="34" charset="-120"/>
          </a:endParaRPr>
        </a:p>
      </dgm:t>
    </dgm:pt>
    <dgm:pt modelId="{B2AFEB00-92A4-4BE2-B8F7-52C507B98479}" type="parTrans" cxnId="{BAAEED10-7F26-4C4C-967E-A142CA295141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DE4490B4-E348-43C1-BB10-5B06A6B70080}" type="sibTrans" cxnId="{BAAEED10-7F26-4C4C-967E-A142CA295141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87DA6A26-285A-41A1-8AB0-006D4A780D84}">
      <dgm:prSet phldrT="[文字]" custT="1"/>
      <dgm:spPr/>
      <dgm:t>
        <a:bodyPr/>
        <a:lstStyle/>
        <a:p>
          <a:pPr algn="l"/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元素探索</a:t>
          </a:r>
          <a:r>
            <a:rPr lang="en-US" altLang="zh-TW" sz="1800" b="1" dirty="0" smtClean="0">
              <a:latin typeface="微軟正黑體" pitchFamily="34" charset="-120"/>
              <a:ea typeface="微軟正黑體" pitchFamily="34" charset="-120"/>
            </a:rPr>
            <a:t>(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認識 </a:t>
          </a:r>
          <a:r>
            <a:rPr lang="en-US" altLang="zh-TW" sz="1800" b="1" dirty="0" smtClean="0">
              <a:latin typeface="微軟正黑體" pitchFamily="34" charset="-120"/>
              <a:ea typeface="微軟正黑體" pitchFamily="34" charset="-120"/>
            </a:rPr>
            <a:t>1A 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鹼金族</a:t>
          </a:r>
          <a:r>
            <a:rPr lang="en-US" altLang="zh-TW" sz="1800" b="1" dirty="0" smtClean="0">
              <a:latin typeface="微軟正黑體" pitchFamily="34" charset="-120"/>
              <a:ea typeface="微軟正黑體" pitchFamily="34" charset="-120"/>
            </a:rPr>
            <a:t>)</a:t>
          </a:r>
          <a:endParaRPr lang="zh-TW" altLang="en-US" sz="1800" b="1" dirty="0">
            <a:latin typeface="微軟正黑體" pitchFamily="34" charset="-120"/>
            <a:ea typeface="微軟正黑體" pitchFamily="34" charset="-120"/>
          </a:endParaRPr>
        </a:p>
      </dgm:t>
    </dgm:pt>
    <dgm:pt modelId="{65809522-696A-4A01-AC6E-098D5BE129D9}" type="parTrans" cxnId="{C61A34CD-7ACD-4BC1-86A3-68E5D4BAA1EA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C10003F3-46BF-42AE-BB7D-7C1ED0F9ACCA}" type="sibTrans" cxnId="{C61A34CD-7ACD-4BC1-86A3-68E5D4BAA1EA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925BDEA1-4C2E-4800-A08C-DBF2DB9005FB}">
      <dgm:prSet phldrT="[文字]" custT="1"/>
      <dgm:spPr/>
      <dgm:t>
        <a:bodyPr/>
        <a:lstStyle/>
        <a:p>
          <a:pPr algn="l"/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自編探究實驗學習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單及題本增廣教材</a:t>
          </a:r>
          <a:endParaRPr lang="zh-TW" altLang="en-US" sz="1800" b="1" dirty="0">
            <a:latin typeface="微軟正黑體" pitchFamily="34" charset="-120"/>
            <a:ea typeface="微軟正黑體" pitchFamily="34" charset="-120"/>
          </a:endParaRPr>
        </a:p>
      </dgm:t>
    </dgm:pt>
    <dgm:pt modelId="{FAB138DE-3D62-4BF8-AA6B-321D5D0745A7}" type="parTrans" cxnId="{56929665-22A1-4258-B4F4-4AE335A1A27A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83D87F0F-02E1-4BB4-9EF2-2239A3519D23}" type="sibTrans" cxnId="{56929665-22A1-4258-B4F4-4AE335A1A27A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76BE675B-F244-46DA-9239-1D36F640F578}">
      <dgm:prSet custT="1"/>
      <dgm:spPr/>
      <dgm:t>
        <a:bodyPr/>
        <a:lstStyle/>
        <a:p>
          <a:pPr algn="ctr"/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</a:rPr>
            <a:t>評量方式</a:t>
          </a:r>
          <a:endParaRPr lang="zh-TW" altLang="en-US" sz="2400" b="1" dirty="0">
            <a:latin typeface="微軟正黑體" pitchFamily="34" charset="-120"/>
            <a:ea typeface="微軟正黑體" pitchFamily="34" charset="-120"/>
          </a:endParaRPr>
        </a:p>
      </dgm:t>
    </dgm:pt>
    <dgm:pt modelId="{59DFF0DA-CB4F-4294-B1DB-33742775A65C}" type="parTrans" cxnId="{80D603D5-40B9-4746-84F2-CAAC00471163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B3A49959-E8E4-47FB-9E0C-17A1C4882EA0}" type="sibTrans" cxnId="{80D603D5-40B9-4746-84F2-CAAC00471163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25A98FE8-273C-472A-B037-170503644F8F}">
      <dgm:prSet custT="1"/>
      <dgm:spPr/>
      <dgm:t>
        <a:bodyPr/>
        <a:lstStyle/>
        <a:p>
          <a:pPr algn="l"/>
          <a:r>
            <a:rPr lang="zh-TW" sz="1800" b="1" dirty="0" smtClean="0">
              <a:latin typeface="微軟正黑體" pitchFamily="34" charset="-120"/>
              <a:ea typeface="微軟正黑體" pitchFamily="34" charset="-120"/>
            </a:rPr>
            <a:t>元素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賓果連線、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常見</a:t>
          </a:r>
          <a:r>
            <a:rPr lang="zh-TW" sz="1800" b="1" dirty="0" smtClean="0">
              <a:latin typeface="微軟正黑體" pitchFamily="34" charset="-120"/>
              <a:ea typeface="微軟正黑體" pitchFamily="34" charset="-120"/>
            </a:rPr>
            <a:t>化學式大檢測</a:t>
          </a:r>
          <a:endParaRPr lang="zh-TW" altLang="en-US" sz="1800" b="1" dirty="0">
            <a:latin typeface="微軟正黑體" pitchFamily="34" charset="-120"/>
            <a:ea typeface="微軟正黑體" pitchFamily="34" charset="-120"/>
          </a:endParaRPr>
        </a:p>
      </dgm:t>
    </dgm:pt>
    <dgm:pt modelId="{3A67E7A2-1C20-4D0F-BE4D-AAAD16335E72}" type="parTrans" cxnId="{EDB338C7-D7AB-454B-85A4-B60209DBC83E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0411108A-40AB-4351-807F-4F45339927CB}" type="sibTrans" cxnId="{EDB338C7-D7AB-454B-85A4-B60209DBC83E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53E3727D-7405-4035-A3B4-DA4E3CD31C36}">
      <dgm:prSet custT="1"/>
      <dgm:spPr/>
      <dgm:t>
        <a:bodyPr/>
        <a:lstStyle/>
        <a:p>
          <a:pPr algn="ctr"/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</a:rPr>
            <a:t>上課內容</a:t>
          </a:r>
          <a:endParaRPr lang="zh-TW" altLang="en-US" sz="2400" b="1" dirty="0">
            <a:latin typeface="微軟正黑體" pitchFamily="34" charset="-120"/>
            <a:ea typeface="微軟正黑體" pitchFamily="34" charset="-120"/>
          </a:endParaRPr>
        </a:p>
      </dgm:t>
    </dgm:pt>
    <dgm:pt modelId="{E7CA4A90-2A63-447C-A4A3-3A555D8C2B37}" type="parTrans" cxnId="{A76FB229-8183-4193-BD25-10D2B55B5302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713F2F26-9857-4A1F-B1F9-A0AD641C46FD}" type="sibTrans" cxnId="{A76FB229-8183-4193-BD25-10D2B55B5302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B2D12564-2560-4FBA-A5CA-ABEE20CCD34D}">
      <dgm:prSet custT="1"/>
      <dgm:spPr/>
      <dgm:t>
        <a:bodyPr/>
        <a:lstStyle/>
        <a:p>
          <a:pPr algn="l"/>
          <a:r>
            <a:rPr lang="en-US" altLang="zh-TW" sz="1800" b="1" dirty="0" smtClean="0">
              <a:latin typeface="微軟正黑體" pitchFamily="34" charset="-120"/>
              <a:ea typeface="微軟正黑體" pitchFamily="34" charset="-120"/>
            </a:rPr>
            <a:t>CH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 </a:t>
          </a:r>
          <a:r>
            <a:rPr lang="en-US" altLang="zh-TW" sz="1800" b="1" dirty="0" smtClean="0">
              <a:latin typeface="微軟正黑體" pitchFamily="34" charset="-120"/>
              <a:ea typeface="微軟正黑體" pitchFamily="34" charset="-120"/>
            </a:rPr>
            <a:t>0 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實驗室安全及操作</a:t>
          </a:r>
          <a:endParaRPr lang="zh-TW" altLang="en-US" sz="1800" b="1" dirty="0">
            <a:latin typeface="微軟正黑體" pitchFamily="34" charset="-120"/>
            <a:ea typeface="微軟正黑體" pitchFamily="34" charset="-120"/>
          </a:endParaRPr>
        </a:p>
      </dgm:t>
    </dgm:pt>
    <dgm:pt modelId="{9561BF14-6D36-4CD2-96BB-3F64586B7A28}" type="parTrans" cxnId="{29B1F324-9178-4846-801C-7A2D2E3975A1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6CDF4714-1E70-4B49-AC67-271810E4C3EE}" type="sibTrans" cxnId="{29B1F324-9178-4846-801C-7A2D2E3975A1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35CE6798-72A0-4A7D-94D7-841B3C5DC386}">
      <dgm:prSet custT="1"/>
      <dgm:spPr/>
      <dgm:t>
        <a:bodyPr/>
        <a:lstStyle/>
        <a:p>
          <a:pPr algn="l"/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多元評量、期末考</a:t>
          </a:r>
          <a:r>
            <a:rPr lang="en-US" altLang="zh-TW" sz="1800" b="1" dirty="0" smtClean="0">
              <a:latin typeface="微軟正黑體" pitchFamily="34" charset="-120"/>
              <a:ea typeface="微軟正黑體" pitchFamily="34" charset="-120"/>
            </a:rPr>
            <a:t>(</a:t>
          </a:r>
          <a:r>
            <a:rPr lang="zh-TW" altLang="en-US" sz="18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與生物合併考  佔</a:t>
          </a:r>
          <a:r>
            <a:rPr lang="en-US" altLang="zh-TW" sz="18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30%)</a:t>
          </a:r>
          <a:endParaRPr lang="zh-TW" altLang="en-US" sz="1800" b="1" dirty="0">
            <a:latin typeface="微軟正黑體" pitchFamily="34" charset="-120"/>
            <a:ea typeface="微軟正黑體" pitchFamily="34" charset="-120"/>
          </a:endParaRPr>
        </a:p>
      </dgm:t>
    </dgm:pt>
    <dgm:pt modelId="{E1E4CBBF-0BD2-40E0-AC26-DF8543F6CC34}" type="parTrans" cxnId="{92E99140-AC45-4779-A8FD-8434EA4AB602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ACC7C9EE-3705-4154-83BB-63CAB38485DC}" type="sibTrans" cxnId="{92E99140-AC45-4779-A8FD-8434EA4AB602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3FBD2E60-CBE4-4B00-A392-B42B8A73D738}">
      <dgm:prSet custT="1"/>
      <dgm:spPr/>
      <dgm:t>
        <a:bodyPr/>
        <a:lstStyle/>
        <a:p>
          <a:pPr algn="l"/>
          <a:r>
            <a:rPr lang="en-US" altLang="zh-TW" sz="1800" b="1" dirty="0" smtClean="0">
              <a:latin typeface="微軟正黑體" pitchFamily="34" charset="-120"/>
              <a:ea typeface="微軟正黑體" pitchFamily="34" charset="-120"/>
            </a:rPr>
            <a:t>CH 1 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基本測量 </a:t>
          </a:r>
          <a:r>
            <a:rPr lang="en-US" altLang="zh-TW" sz="1800" b="1" dirty="0" smtClean="0">
              <a:latin typeface="微軟正黑體" pitchFamily="34" charset="-120"/>
              <a:ea typeface="微軟正黑體" pitchFamily="34" charset="-120"/>
            </a:rPr>
            <a:t>+ 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週期表及化學式</a:t>
          </a:r>
          <a:endParaRPr lang="zh-TW" altLang="en-US" sz="1800" b="1" dirty="0">
            <a:latin typeface="微軟正黑體" pitchFamily="34" charset="-120"/>
            <a:ea typeface="微軟正黑體" pitchFamily="34" charset="-120"/>
          </a:endParaRPr>
        </a:p>
      </dgm:t>
    </dgm:pt>
    <dgm:pt modelId="{3B2E1312-59B3-4FAF-B75F-F78EE46DF1F7}" type="parTrans" cxnId="{47FACEE0-523C-4A0F-9AA6-6009446BB8BC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26161669-0E84-4A7D-B8DA-5EB1A7F53AB8}" type="sibTrans" cxnId="{47FACEE0-523C-4A0F-9AA6-6009446BB8BC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E67EEF49-3E47-4B16-A98F-D95DA17D5F33}">
      <dgm:prSet phldrT="[文字]" custT="1"/>
      <dgm:spPr/>
      <dgm:t>
        <a:bodyPr/>
        <a:lstStyle/>
        <a:p>
          <a:pPr algn="l"/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康軒出版社 自然科學 </a:t>
          </a:r>
          <a:r>
            <a:rPr lang="en-US" altLang="zh-TW" sz="1800" b="1" dirty="0" smtClean="0">
              <a:latin typeface="微軟正黑體" pitchFamily="34" charset="-120"/>
              <a:ea typeface="微軟正黑體" pitchFamily="34" charset="-120"/>
            </a:rPr>
            <a:t>2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上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F40D7396-C69E-4B46-8310-AD4C13C3E6CA}" type="sibTrans" cxnId="{D7CD3FF5-086B-43BE-BBC2-7CC3E8B7D622}">
      <dgm:prSet/>
      <dgm:spPr/>
      <dgm:t>
        <a:bodyPr/>
        <a:lstStyle/>
        <a:p>
          <a:endParaRPr lang="zh-TW" altLang="en-US" sz="1800"/>
        </a:p>
      </dgm:t>
    </dgm:pt>
    <dgm:pt modelId="{49FC8810-23D5-4C7C-B303-A4F95D51F8EE}" type="parTrans" cxnId="{D7CD3FF5-086B-43BE-BBC2-7CC3E8B7D622}">
      <dgm:prSet/>
      <dgm:spPr/>
      <dgm:t>
        <a:bodyPr/>
        <a:lstStyle/>
        <a:p>
          <a:endParaRPr lang="zh-TW" altLang="en-US" sz="1800"/>
        </a:p>
      </dgm:t>
    </dgm:pt>
    <dgm:pt modelId="{831AF795-6C63-41EA-918E-E635F77FCADE}">
      <dgm:prSet custT="1"/>
      <dgm:spPr/>
      <dgm:t>
        <a:bodyPr/>
        <a:lstStyle/>
        <a:p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</a:rPr>
            <a:t>聯絡方式</a:t>
          </a:r>
          <a:endParaRPr lang="zh-TW" altLang="en-US" sz="2400" b="1" dirty="0">
            <a:latin typeface="微軟正黑體" pitchFamily="34" charset="-120"/>
            <a:ea typeface="微軟正黑體" pitchFamily="34" charset="-120"/>
          </a:endParaRPr>
        </a:p>
      </dgm:t>
    </dgm:pt>
    <dgm:pt modelId="{0AD9B172-52F5-4C47-AF8B-4779878E2518}" type="parTrans" cxnId="{745861AD-B4C5-4773-A69C-8145EF6B9A82}">
      <dgm:prSet/>
      <dgm:spPr/>
      <dgm:t>
        <a:bodyPr/>
        <a:lstStyle/>
        <a:p>
          <a:endParaRPr lang="zh-TW" altLang="en-US"/>
        </a:p>
      </dgm:t>
    </dgm:pt>
    <dgm:pt modelId="{8BBB368F-F449-4DF1-89BB-57D41847377B}" type="sibTrans" cxnId="{745861AD-B4C5-4773-A69C-8145EF6B9A82}">
      <dgm:prSet/>
      <dgm:spPr/>
      <dgm:t>
        <a:bodyPr/>
        <a:lstStyle/>
        <a:p>
          <a:endParaRPr lang="zh-TW" altLang="en-US"/>
        </a:p>
      </dgm:t>
    </dgm:pt>
    <dgm:pt modelId="{F1F91AD4-863B-4D77-991B-925146313075}">
      <dgm:prSet custT="1"/>
      <dgm:spPr/>
      <dgm:t>
        <a:bodyPr/>
        <a:lstStyle/>
        <a:p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理化科  張淑娟 老師</a:t>
          </a:r>
          <a:endParaRPr lang="zh-TW" altLang="en-US" sz="1800" b="1" dirty="0">
            <a:latin typeface="微軟正黑體" pitchFamily="34" charset="-120"/>
            <a:ea typeface="微軟正黑體" pitchFamily="34" charset="-120"/>
          </a:endParaRPr>
        </a:p>
      </dgm:t>
    </dgm:pt>
    <dgm:pt modelId="{B9D288AF-BF3C-4CF2-9011-E2B4DA396E0B}" type="parTrans" cxnId="{E6D74D84-F7BE-4F58-9F3F-E622E6CAE31E}">
      <dgm:prSet/>
      <dgm:spPr/>
      <dgm:t>
        <a:bodyPr/>
        <a:lstStyle/>
        <a:p>
          <a:endParaRPr lang="zh-TW" altLang="en-US"/>
        </a:p>
      </dgm:t>
    </dgm:pt>
    <dgm:pt modelId="{40A5CC5F-8DBA-4962-B79F-116DD11638CB}" type="sibTrans" cxnId="{E6D74D84-F7BE-4F58-9F3F-E622E6CAE31E}">
      <dgm:prSet/>
      <dgm:spPr/>
      <dgm:t>
        <a:bodyPr/>
        <a:lstStyle/>
        <a:p>
          <a:endParaRPr lang="zh-TW" altLang="en-US"/>
        </a:p>
      </dgm:t>
    </dgm:pt>
    <dgm:pt modelId="{23693ED1-A333-4719-B877-15295BC43762}">
      <dgm:prSet custT="1"/>
      <dgm:spPr/>
      <dgm:t>
        <a:bodyPr/>
        <a:lstStyle/>
        <a:p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崇智</a:t>
          </a:r>
          <a:r>
            <a:rPr lang="en-US" altLang="zh-TW" sz="1800" b="1" dirty="0" smtClean="0">
              <a:latin typeface="微軟正黑體" pitchFamily="34" charset="-120"/>
              <a:ea typeface="微軟正黑體" pitchFamily="34" charset="-120"/>
            </a:rPr>
            <a:t>4F 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自科辦公室 分機</a:t>
          </a:r>
          <a:r>
            <a:rPr lang="en-US" altLang="zh-TW" sz="1800" b="1" dirty="0" smtClean="0">
              <a:latin typeface="微軟正黑體" pitchFamily="34" charset="-120"/>
              <a:ea typeface="微軟正黑體" pitchFamily="34" charset="-120"/>
            </a:rPr>
            <a:t>153</a:t>
          </a:r>
          <a:endParaRPr lang="zh-TW" altLang="en-US" sz="1800" b="1" dirty="0">
            <a:latin typeface="微軟正黑體" pitchFamily="34" charset="-120"/>
            <a:ea typeface="微軟正黑體" pitchFamily="34" charset="-120"/>
          </a:endParaRPr>
        </a:p>
      </dgm:t>
    </dgm:pt>
    <dgm:pt modelId="{7ECD0CFD-99F7-4174-A9C2-E969A2890943}" type="parTrans" cxnId="{F7F6C442-94F2-4D1E-81F4-9934213EA9D4}">
      <dgm:prSet/>
      <dgm:spPr/>
    </dgm:pt>
    <dgm:pt modelId="{34DD91AC-EEEA-4F3F-83A2-AD5385C08B21}" type="sibTrans" cxnId="{F7F6C442-94F2-4D1E-81F4-9934213EA9D4}">
      <dgm:prSet/>
      <dgm:spPr/>
    </dgm:pt>
    <dgm:pt modelId="{6262789B-A806-4496-850C-3DCED7CDD32E}" type="pres">
      <dgm:prSet presAssocID="{E812FAF8-C5BF-4782-92BF-CE4268FE8C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ACD0E18-4DFA-430B-AA21-594B6B4C0637}" type="pres">
      <dgm:prSet presAssocID="{B7915D58-7C0D-4F75-B661-237BFDC75BD2}" presName="linNode" presStyleCnt="0"/>
      <dgm:spPr/>
    </dgm:pt>
    <dgm:pt modelId="{77C54992-E958-4796-93D1-5CCE81DD6262}" type="pres">
      <dgm:prSet presAssocID="{B7915D58-7C0D-4F75-B661-237BFDC75BD2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661B343-67F5-44E3-BC3E-7625258BBFE5}" type="pres">
      <dgm:prSet presAssocID="{B7915D58-7C0D-4F75-B661-237BFDC75BD2}" presName="descendantText" presStyleLbl="alignAccFollowNode1" presStyleIdx="0" presStyleCnt="6" custScaleY="10716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E0E6338-F6E5-4DA9-82B7-1B2AB5D51B7E}" type="pres">
      <dgm:prSet presAssocID="{51E652EE-43F0-49CA-998D-97A82CF91EB7}" presName="sp" presStyleCnt="0"/>
      <dgm:spPr/>
    </dgm:pt>
    <dgm:pt modelId="{E6FF23EC-AC68-4C59-909A-F985E3B1E34D}" type="pres">
      <dgm:prSet presAssocID="{62C2A924-5DE1-413F-928E-F88AECB4DF67}" presName="linNode" presStyleCnt="0"/>
      <dgm:spPr/>
    </dgm:pt>
    <dgm:pt modelId="{C043ED3D-D72C-4607-9BEC-06B5744D04FC}" type="pres">
      <dgm:prSet presAssocID="{62C2A924-5DE1-413F-928E-F88AECB4DF67}" presName="parentText" presStyleLbl="node1" presStyleIdx="1" presStyleCnt="6" custScaleX="107795" custScaleY="10073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B20560D-7203-40AF-B5BE-F8B853059FDD}" type="pres">
      <dgm:prSet presAssocID="{62C2A924-5DE1-413F-928E-F88AECB4DF67}" presName="descendantText" presStyleLbl="alignAccFollowNode1" presStyleIdx="1" presStyleCnt="6" custScaleX="107333" custScaleY="110948" custLinFactNeighborX="1056" custLinFactNeighborY="6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D5A2691-9AFE-41D7-984C-B33F480B250B}" type="pres">
      <dgm:prSet presAssocID="{458515D3-A10B-43E3-B0C3-DF3F58F567CA}" presName="sp" presStyleCnt="0"/>
      <dgm:spPr/>
    </dgm:pt>
    <dgm:pt modelId="{CA6A6D40-CE5B-465C-B05B-1B1B524DB716}" type="pres">
      <dgm:prSet presAssocID="{64D07DA8-5553-4B9F-B234-34E748E4BD0C}" presName="linNode" presStyleCnt="0"/>
      <dgm:spPr/>
    </dgm:pt>
    <dgm:pt modelId="{E88AE5AB-FA35-4362-B438-DD6CD141AB56}" type="pres">
      <dgm:prSet presAssocID="{64D07DA8-5553-4B9F-B234-34E748E4BD0C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D1FDE2B-7E9E-4AC7-B929-F9B7B243BB7B}" type="pres">
      <dgm:prSet presAssocID="{64D07DA8-5553-4B9F-B234-34E748E4BD0C}" presName="descendantText" presStyleLbl="alignAccFollowNode1" presStyleIdx="2" presStyleCnt="6" custScaleY="10764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DC47A40-EAB8-450C-828E-B4D6D7719560}" type="pres">
      <dgm:prSet presAssocID="{DE4490B4-E348-43C1-BB10-5B06A6B70080}" presName="sp" presStyleCnt="0"/>
      <dgm:spPr/>
    </dgm:pt>
    <dgm:pt modelId="{6F30E5DA-2F5A-4D19-8E7A-63536D3BA9BE}" type="pres">
      <dgm:prSet presAssocID="{76BE675B-F244-46DA-9239-1D36F640F578}" presName="linNode" presStyleCnt="0"/>
      <dgm:spPr/>
    </dgm:pt>
    <dgm:pt modelId="{BB3FE17F-5FBF-4929-B143-43F4FA4B4CB5}" type="pres">
      <dgm:prSet presAssocID="{76BE675B-F244-46DA-9239-1D36F640F578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F3DCD27-93A9-4EE3-AB59-6DA4D477F7FA}" type="pres">
      <dgm:prSet presAssocID="{76BE675B-F244-46DA-9239-1D36F640F578}" presName="descendantText" presStyleLbl="alignAccFollowNode1" presStyleIdx="3" presStyleCnt="6" custScaleY="10880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FFE49F4-3C4D-438A-8CAD-018E8579ED3F}" type="pres">
      <dgm:prSet presAssocID="{B3A49959-E8E4-47FB-9E0C-17A1C4882EA0}" presName="sp" presStyleCnt="0"/>
      <dgm:spPr/>
    </dgm:pt>
    <dgm:pt modelId="{768F1468-795D-4106-AC2E-AF3701FA81F8}" type="pres">
      <dgm:prSet presAssocID="{53E3727D-7405-4035-A3B4-DA4E3CD31C36}" presName="linNode" presStyleCnt="0"/>
      <dgm:spPr/>
    </dgm:pt>
    <dgm:pt modelId="{F5CE6C15-F16E-49A2-9EEE-B6009C3F4B9C}" type="pres">
      <dgm:prSet presAssocID="{53E3727D-7405-4035-A3B4-DA4E3CD31C36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9C13A0-4F3E-4958-A006-D8AB0D6820DD}" type="pres">
      <dgm:prSet presAssocID="{53E3727D-7405-4035-A3B4-DA4E3CD31C36}" presName="descendantText" presStyleLbl="alignAccFollowNode1" presStyleIdx="4" presStyleCnt="6" custScaleY="10997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DBF0B90-7432-448A-B60F-25230EC120C4}" type="pres">
      <dgm:prSet presAssocID="{713F2F26-9857-4A1F-B1F9-A0AD641C46FD}" presName="sp" presStyleCnt="0"/>
      <dgm:spPr/>
    </dgm:pt>
    <dgm:pt modelId="{33689B8F-D7D1-47D0-A77D-2687CF4CD3B9}" type="pres">
      <dgm:prSet presAssocID="{831AF795-6C63-41EA-918E-E635F77FCADE}" presName="linNode" presStyleCnt="0"/>
      <dgm:spPr/>
    </dgm:pt>
    <dgm:pt modelId="{49C07A4A-BC51-487D-905E-68FA2EA3CC3B}" type="pres">
      <dgm:prSet presAssocID="{831AF795-6C63-41EA-918E-E635F77FCADE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94046FD-5563-425A-B71A-B2E61663DCD7}" type="pres">
      <dgm:prSet presAssocID="{831AF795-6C63-41EA-918E-E635F77FCADE}" presName="descendantText" presStyleLbl="alignAccFollowNode1" presStyleIdx="5" presStyleCnt="6" custLinFactNeighborX="237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D591009-3D68-4DCC-80F2-2C857B99A370}" type="presOf" srcId="{76BE675B-F244-46DA-9239-1D36F640F578}" destId="{BB3FE17F-5FBF-4929-B143-43F4FA4B4CB5}" srcOrd="0" destOrd="0" presId="urn:microsoft.com/office/officeart/2005/8/layout/vList5"/>
    <dgm:cxn modelId="{625F7123-3979-4988-B65C-A2D7D85BE334}" srcId="{E812FAF8-C5BF-4782-92BF-CE4268FE8CB7}" destId="{B7915D58-7C0D-4F75-B661-237BFDC75BD2}" srcOrd="0" destOrd="0" parTransId="{EC5131CE-B0B6-41A0-8E04-1EBAA8ED12FD}" sibTransId="{51E652EE-43F0-49CA-998D-97A82CF91EB7}"/>
    <dgm:cxn modelId="{EEFF6959-D9F6-4CFA-9E90-B3D115054574}" type="presOf" srcId="{53E3727D-7405-4035-A3B4-DA4E3CD31C36}" destId="{F5CE6C15-F16E-49A2-9EEE-B6009C3F4B9C}" srcOrd="0" destOrd="0" presId="urn:microsoft.com/office/officeart/2005/8/layout/vList5"/>
    <dgm:cxn modelId="{6C47A953-C350-4730-95F8-CE02F6A9A13A}" type="presOf" srcId="{87DA6A26-285A-41A1-8AB0-006D4A780D84}" destId="{0D1FDE2B-7E9E-4AC7-B929-F9B7B243BB7B}" srcOrd="0" destOrd="0" presId="urn:microsoft.com/office/officeart/2005/8/layout/vList5"/>
    <dgm:cxn modelId="{400A7BA3-4197-4BC1-999A-175DAECC7CAA}" type="presOf" srcId="{F1F91AD4-863B-4D77-991B-925146313075}" destId="{294046FD-5563-425A-B71A-B2E61663DCD7}" srcOrd="0" destOrd="0" presId="urn:microsoft.com/office/officeart/2005/8/layout/vList5"/>
    <dgm:cxn modelId="{745861AD-B4C5-4773-A69C-8145EF6B9A82}" srcId="{E812FAF8-C5BF-4782-92BF-CE4268FE8CB7}" destId="{831AF795-6C63-41EA-918E-E635F77FCADE}" srcOrd="5" destOrd="0" parTransId="{0AD9B172-52F5-4C47-AF8B-4779878E2518}" sibTransId="{8BBB368F-F449-4DF1-89BB-57D41847377B}"/>
    <dgm:cxn modelId="{3400914D-2C2E-4C8B-89B6-D70865C9B27B}" type="presOf" srcId="{E67EEF49-3E47-4B16-A98F-D95DA17D5F33}" destId="{2B20560D-7203-40AF-B5BE-F8B853059FDD}" srcOrd="0" destOrd="0" presId="urn:microsoft.com/office/officeart/2005/8/layout/vList5"/>
    <dgm:cxn modelId="{29B1F324-9178-4846-801C-7A2D2E3975A1}" srcId="{53E3727D-7405-4035-A3B4-DA4E3CD31C36}" destId="{B2D12564-2560-4FBA-A5CA-ABEE20CCD34D}" srcOrd="0" destOrd="0" parTransId="{9561BF14-6D36-4CD2-96BB-3F64586B7A28}" sibTransId="{6CDF4714-1E70-4B49-AC67-271810E4C3EE}"/>
    <dgm:cxn modelId="{E64FF076-64D5-494B-B354-7F55F27E2496}" type="presOf" srcId="{8DC1FCBC-364B-4076-B39E-0A8DF0B90C18}" destId="{2661B343-67F5-44E3-BC3E-7625258BBFE5}" srcOrd="0" destOrd="0" presId="urn:microsoft.com/office/officeart/2005/8/layout/vList5"/>
    <dgm:cxn modelId="{E6D74D84-F7BE-4F58-9F3F-E622E6CAE31E}" srcId="{831AF795-6C63-41EA-918E-E635F77FCADE}" destId="{F1F91AD4-863B-4D77-991B-925146313075}" srcOrd="0" destOrd="0" parTransId="{B9D288AF-BF3C-4CF2-9011-E2B4DA396E0B}" sibTransId="{40A5CC5F-8DBA-4962-B79F-116DD11638CB}"/>
    <dgm:cxn modelId="{80D603D5-40B9-4746-84F2-CAAC00471163}" srcId="{E812FAF8-C5BF-4782-92BF-CE4268FE8CB7}" destId="{76BE675B-F244-46DA-9239-1D36F640F578}" srcOrd="3" destOrd="0" parTransId="{59DFF0DA-CB4F-4294-B1DB-33742775A65C}" sibTransId="{B3A49959-E8E4-47FB-9E0C-17A1C4882EA0}"/>
    <dgm:cxn modelId="{56929665-22A1-4258-B4F4-4AE335A1A27A}" srcId="{62C2A924-5DE1-413F-928E-F88AECB4DF67}" destId="{925BDEA1-4C2E-4800-A08C-DBF2DB9005FB}" srcOrd="1" destOrd="0" parTransId="{FAB138DE-3D62-4BF8-AA6B-321D5D0745A7}" sibTransId="{83D87F0F-02E1-4BB4-9EF2-2239A3519D23}"/>
    <dgm:cxn modelId="{E48C5E80-78C7-4303-B0F6-1C69A6C63C68}" type="presOf" srcId="{B7915D58-7C0D-4F75-B661-237BFDC75BD2}" destId="{77C54992-E958-4796-93D1-5CCE81DD6262}" srcOrd="0" destOrd="0" presId="urn:microsoft.com/office/officeart/2005/8/layout/vList5"/>
    <dgm:cxn modelId="{92E99140-AC45-4779-A8FD-8434EA4AB602}" srcId="{76BE675B-F244-46DA-9239-1D36F640F578}" destId="{35CE6798-72A0-4A7D-94D7-841B3C5DC386}" srcOrd="1" destOrd="0" parTransId="{E1E4CBBF-0BD2-40E0-AC26-DF8543F6CC34}" sibTransId="{ACC7C9EE-3705-4154-83BB-63CAB38485DC}"/>
    <dgm:cxn modelId="{EDB338C7-D7AB-454B-85A4-B60209DBC83E}" srcId="{76BE675B-F244-46DA-9239-1D36F640F578}" destId="{25A98FE8-273C-472A-B037-170503644F8F}" srcOrd="0" destOrd="0" parTransId="{3A67E7A2-1C20-4D0F-BE4D-AAAD16335E72}" sibTransId="{0411108A-40AB-4351-807F-4F45339927CB}"/>
    <dgm:cxn modelId="{BAAEED10-7F26-4C4C-967E-A142CA295141}" srcId="{E812FAF8-C5BF-4782-92BF-CE4268FE8CB7}" destId="{64D07DA8-5553-4B9F-B234-34E748E4BD0C}" srcOrd="2" destOrd="0" parTransId="{B2AFEB00-92A4-4BE2-B8F7-52C507B98479}" sibTransId="{DE4490B4-E348-43C1-BB10-5B06A6B70080}"/>
    <dgm:cxn modelId="{E122A7EF-A6A0-486D-87A8-2742F092E713}" type="presOf" srcId="{925BDEA1-4C2E-4800-A08C-DBF2DB9005FB}" destId="{2B20560D-7203-40AF-B5BE-F8B853059FDD}" srcOrd="0" destOrd="1" presId="urn:microsoft.com/office/officeart/2005/8/layout/vList5"/>
    <dgm:cxn modelId="{07D83BF1-3975-40F4-A62F-549FEEBD73A8}" type="presOf" srcId="{3FBD2E60-CBE4-4B00-A392-B42B8A73D738}" destId="{FA9C13A0-4F3E-4958-A006-D8AB0D6820DD}" srcOrd="0" destOrd="1" presId="urn:microsoft.com/office/officeart/2005/8/layout/vList5"/>
    <dgm:cxn modelId="{A76FB229-8183-4193-BD25-10D2B55B5302}" srcId="{E812FAF8-C5BF-4782-92BF-CE4268FE8CB7}" destId="{53E3727D-7405-4035-A3B4-DA4E3CD31C36}" srcOrd="4" destOrd="0" parTransId="{E7CA4A90-2A63-447C-A4A3-3A555D8C2B37}" sibTransId="{713F2F26-9857-4A1F-B1F9-A0AD641C46FD}"/>
    <dgm:cxn modelId="{47FACEE0-523C-4A0F-9AA6-6009446BB8BC}" srcId="{53E3727D-7405-4035-A3B4-DA4E3CD31C36}" destId="{3FBD2E60-CBE4-4B00-A392-B42B8A73D738}" srcOrd="1" destOrd="0" parTransId="{3B2E1312-59B3-4FAF-B75F-F78EE46DF1F7}" sibTransId="{26161669-0E84-4A7D-B8DA-5EB1A7F53AB8}"/>
    <dgm:cxn modelId="{02E11060-8038-49ED-A323-7538967DF101}" type="presOf" srcId="{E812FAF8-C5BF-4782-92BF-CE4268FE8CB7}" destId="{6262789B-A806-4496-850C-3DCED7CDD32E}" srcOrd="0" destOrd="0" presId="urn:microsoft.com/office/officeart/2005/8/layout/vList5"/>
    <dgm:cxn modelId="{0B565338-6991-4592-BCE2-4495DD2A6CFE}" type="presOf" srcId="{62C2A924-5DE1-413F-928E-F88AECB4DF67}" destId="{C043ED3D-D72C-4607-9BEC-06B5744D04FC}" srcOrd="0" destOrd="0" presId="urn:microsoft.com/office/officeart/2005/8/layout/vList5"/>
    <dgm:cxn modelId="{F9E03A63-2A5B-4791-AD92-9920C645B1D9}" srcId="{E812FAF8-C5BF-4782-92BF-CE4268FE8CB7}" destId="{62C2A924-5DE1-413F-928E-F88AECB4DF67}" srcOrd="1" destOrd="0" parTransId="{C9B9192F-96D8-4A8C-AF1F-4221CE426579}" sibTransId="{458515D3-A10B-43E3-B0C3-DF3F58F567CA}"/>
    <dgm:cxn modelId="{843F09F9-EBFD-4ADD-856D-225F4F4ABAF1}" type="presOf" srcId="{64D07DA8-5553-4B9F-B234-34E748E4BD0C}" destId="{E88AE5AB-FA35-4362-B438-DD6CD141AB56}" srcOrd="0" destOrd="0" presId="urn:microsoft.com/office/officeart/2005/8/layout/vList5"/>
    <dgm:cxn modelId="{B5BD35EE-3454-424F-B973-C0899EEDAE2E}" type="presOf" srcId="{23693ED1-A333-4719-B877-15295BC43762}" destId="{294046FD-5563-425A-B71A-B2E61663DCD7}" srcOrd="0" destOrd="1" presId="urn:microsoft.com/office/officeart/2005/8/layout/vList5"/>
    <dgm:cxn modelId="{FC56F2FA-E3EC-4D67-A36A-E254D4BF9460}" type="presOf" srcId="{25A98FE8-273C-472A-B037-170503644F8F}" destId="{DF3DCD27-93A9-4EE3-AB59-6DA4D477F7FA}" srcOrd="0" destOrd="0" presId="urn:microsoft.com/office/officeart/2005/8/layout/vList5"/>
    <dgm:cxn modelId="{2EB45F3A-FAF8-43A4-AACF-D4FA8DD34FF4}" type="presOf" srcId="{35CE6798-72A0-4A7D-94D7-841B3C5DC386}" destId="{DF3DCD27-93A9-4EE3-AB59-6DA4D477F7FA}" srcOrd="0" destOrd="1" presId="urn:microsoft.com/office/officeart/2005/8/layout/vList5"/>
    <dgm:cxn modelId="{C61A34CD-7ACD-4BC1-86A3-68E5D4BAA1EA}" srcId="{64D07DA8-5553-4B9F-B234-34E748E4BD0C}" destId="{87DA6A26-285A-41A1-8AB0-006D4A780D84}" srcOrd="0" destOrd="0" parTransId="{65809522-696A-4A01-AC6E-098D5BE129D9}" sibTransId="{C10003F3-46BF-42AE-BB7D-7C1ED0F9ACCA}"/>
    <dgm:cxn modelId="{95352A37-C341-4416-8F59-C468A36F79D6}" type="presOf" srcId="{B2D12564-2560-4FBA-A5CA-ABEE20CCD34D}" destId="{FA9C13A0-4F3E-4958-A006-D8AB0D6820DD}" srcOrd="0" destOrd="0" presId="urn:microsoft.com/office/officeart/2005/8/layout/vList5"/>
    <dgm:cxn modelId="{F7F6C442-94F2-4D1E-81F4-9934213EA9D4}" srcId="{831AF795-6C63-41EA-918E-E635F77FCADE}" destId="{23693ED1-A333-4719-B877-15295BC43762}" srcOrd="1" destOrd="0" parTransId="{7ECD0CFD-99F7-4174-A9C2-E969A2890943}" sibTransId="{34DD91AC-EEEA-4F3F-83A2-AD5385C08B21}"/>
    <dgm:cxn modelId="{D7CD3FF5-086B-43BE-BBC2-7CC3E8B7D622}" srcId="{62C2A924-5DE1-413F-928E-F88AECB4DF67}" destId="{E67EEF49-3E47-4B16-A98F-D95DA17D5F33}" srcOrd="0" destOrd="0" parTransId="{49FC8810-23D5-4C7C-B303-A4F95D51F8EE}" sibTransId="{F40D7396-C69E-4B46-8310-AD4C13C3E6CA}"/>
    <dgm:cxn modelId="{B56B306D-E7A8-4D67-82CA-761B9C792692}" type="presOf" srcId="{831AF795-6C63-41EA-918E-E635F77FCADE}" destId="{49C07A4A-BC51-487D-905E-68FA2EA3CC3B}" srcOrd="0" destOrd="0" presId="urn:microsoft.com/office/officeart/2005/8/layout/vList5"/>
    <dgm:cxn modelId="{036F248E-A086-4FD9-B599-492B9C576628}" srcId="{B7915D58-7C0D-4F75-B661-237BFDC75BD2}" destId="{8DC1FCBC-364B-4076-B39E-0A8DF0B90C18}" srcOrd="0" destOrd="0" parTransId="{84314373-6F1B-42D2-9DEA-A58B577F2D5F}" sibTransId="{E75A4D4F-A962-4EF3-B342-1EC70CE8BDB8}"/>
    <dgm:cxn modelId="{0531BE7B-2AD5-49CA-BBBD-9E49D394CF3B}" type="presParOf" srcId="{6262789B-A806-4496-850C-3DCED7CDD32E}" destId="{4ACD0E18-4DFA-430B-AA21-594B6B4C0637}" srcOrd="0" destOrd="0" presId="urn:microsoft.com/office/officeart/2005/8/layout/vList5"/>
    <dgm:cxn modelId="{9D574773-746B-4204-9B16-96704B5F65B8}" type="presParOf" srcId="{4ACD0E18-4DFA-430B-AA21-594B6B4C0637}" destId="{77C54992-E958-4796-93D1-5CCE81DD6262}" srcOrd="0" destOrd="0" presId="urn:microsoft.com/office/officeart/2005/8/layout/vList5"/>
    <dgm:cxn modelId="{3D1E2B11-432D-44BF-8468-93596B56D97A}" type="presParOf" srcId="{4ACD0E18-4DFA-430B-AA21-594B6B4C0637}" destId="{2661B343-67F5-44E3-BC3E-7625258BBFE5}" srcOrd="1" destOrd="0" presId="urn:microsoft.com/office/officeart/2005/8/layout/vList5"/>
    <dgm:cxn modelId="{457CD033-916C-4C78-9A59-43D23C1A2B67}" type="presParOf" srcId="{6262789B-A806-4496-850C-3DCED7CDD32E}" destId="{8E0E6338-F6E5-4DA9-82B7-1B2AB5D51B7E}" srcOrd="1" destOrd="0" presId="urn:microsoft.com/office/officeart/2005/8/layout/vList5"/>
    <dgm:cxn modelId="{E3E13A52-50C3-4370-B206-E17AA1954CA9}" type="presParOf" srcId="{6262789B-A806-4496-850C-3DCED7CDD32E}" destId="{E6FF23EC-AC68-4C59-909A-F985E3B1E34D}" srcOrd="2" destOrd="0" presId="urn:microsoft.com/office/officeart/2005/8/layout/vList5"/>
    <dgm:cxn modelId="{CE21C613-C3BA-41EC-8CE1-ACAE9D559788}" type="presParOf" srcId="{E6FF23EC-AC68-4C59-909A-F985E3B1E34D}" destId="{C043ED3D-D72C-4607-9BEC-06B5744D04FC}" srcOrd="0" destOrd="0" presId="urn:microsoft.com/office/officeart/2005/8/layout/vList5"/>
    <dgm:cxn modelId="{556F34C3-3426-4902-83E0-4A9583C2FAF9}" type="presParOf" srcId="{E6FF23EC-AC68-4C59-909A-F985E3B1E34D}" destId="{2B20560D-7203-40AF-B5BE-F8B853059FDD}" srcOrd="1" destOrd="0" presId="urn:microsoft.com/office/officeart/2005/8/layout/vList5"/>
    <dgm:cxn modelId="{BABF6A60-88EE-42DF-AFF3-847025E3E790}" type="presParOf" srcId="{6262789B-A806-4496-850C-3DCED7CDD32E}" destId="{9D5A2691-9AFE-41D7-984C-B33F480B250B}" srcOrd="3" destOrd="0" presId="urn:microsoft.com/office/officeart/2005/8/layout/vList5"/>
    <dgm:cxn modelId="{19DC249C-B463-436F-BAA6-AEEB0EC274AA}" type="presParOf" srcId="{6262789B-A806-4496-850C-3DCED7CDD32E}" destId="{CA6A6D40-CE5B-465C-B05B-1B1B524DB716}" srcOrd="4" destOrd="0" presId="urn:microsoft.com/office/officeart/2005/8/layout/vList5"/>
    <dgm:cxn modelId="{CD454017-E929-43EE-8F3D-C7596B2186A6}" type="presParOf" srcId="{CA6A6D40-CE5B-465C-B05B-1B1B524DB716}" destId="{E88AE5AB-FA35-4362-B438-DD6CD141AB56}" srcOrd="0" destOrd="0" presId="urn:microsoft.com/office/officeart/2005/8/layout/vList5"/>
    <dgm:cxn modelId="{CA03A3C5-E044-49BB-8B10-40C5B9F1DB82}" type="presParOf" srcId="{CA6A6D40-CE5B-465C-B05B-1B1B524DB716}" destId="{0D1FDE2B-7E9E-4AC7-B929-F9B7B243BB7B}" srcOrd="1" destOrd="0" presId="urn:microsoft.com/office/officeart/2005/8/layout/vList5"/>
    <dgm:cxn modelId="{F132018C-36D9-4E57-A124-411CEEF91A78}" type="presParOf" srcId="{6262789B-A806-4496-850C-3DCED7CDD32E}" destId="{FDC47A40-EAB8-450C-828E-B4D6D7719560}" srcOrd="5" destOrd="0" presId="urn:microsoft.com/office/officeart/2005/8/layout/vList5"/>
    <dgm:cxn modelId="{EA221A8D-AC24-48B4-B609-1B500CF56043}" type="presParOf" srcId="{6262789B-A806-4496-850C-3DCED7CDD32E}" destId="{6F30E5DA-2F5A-4D19-8E7A-63536D3BA9BE}" srcOrd="6" destOrd="0" presId="urn:microsoft.com/office/officeart/2005/8/layout/vList5"/>
    <dgm:cxn modelId="{1189A204-DC31-4DAD-879E-CDC82BFB44D7}" type="presParOf" srcId="{6F30E5DA-2F5A-4D19-8E7A-63536D3BA9BE}" destId="{BB3FE17F-5FBF-4929-B143-43F4FA4B4CB5}" srcOrd="0" destOrd="0" presId="urn:microsoft.com/office/officeart/2005/8/layout/vList5"/>
    <dgm:cxn modelId="{E055C58E-017F-498F-B6C7-23160525A98B}" type="presParOf" srcId="{6F30E5DA-2F5A-4D19-8E7A-63536D3BA9BE}" destId="{DF3DCD27-93A9-4EE3-AB59-6DA4D477F7FA}" srcOrd="1" destOrd="0" presId="urn:microsoft.com/office/officeart/2005/8/layout/vList5"/>
    <dgm:cxn modelId="{37CD549F-9AB2-46ED-95D1-A78A9A310511}" type="presParOf" srcId="{6262789B-A806-4496-850C-3DCED7CDD32E}" destId="{8FFE49F4-3C4D-438A-8CAD-018E8579ED3F}" srcOrd="7" destOrd="0" presId="urn:microsoft.com/office/officeart/2005/8/layout/vList5"/>
    <dgm:cxn modelId="{FB608D63-6FB9-4D99-BE19-E430F462412C}" type="presParOf" srcId="{6262789B-A806-4496-850C-3DCED7CDD32E}" destId="{768F1468-795D-4106-AC2E-AF3701FA81F8}" srcOrd="8" destOrd="0" presId="urn:microsoft.com/office/officeart/2005/8/layout/vList5"/>
    <dgm:cxn modelId="{4EC56231-6E19-4FEC-9F33-D8995A3AFE8F}" type="presParOf" srcId="{768F1468-795D-4106-AC2E-AF3701FA81F8}" destId="{F5CE6C15-F16E-49A2-9EEE-B6009C3F4B9C}" srcOrd="0" destOrd="0" presId="urn:microsoft.com/office/officeart/2005/8/layout/vList5"/>
    <dgm:cxn modelId="{2DC835EB-400D-4CF8-8128-BCD8B27D404C}" type="presParOf" srcId="{768F1468-795D-4106-AC2E-AF3701FA81F8}" destId="{FA9C13A0-4F3E-4958-A006-D8AB0D6820DD}" srcOrd="1" destOrd="0" presId="urn:microsoft.com/office/officeart/2005/8/layout/vList5"/>
    <dgm:cxn modelId="{C799D356-3324-4EDB-8197-6CA7920BD5E2}" type="presParOf" srcId="{6262789B-A806-4496-850C-3DCED7CDD32E}" destId="{3DBF0B90-7432-448A-B60F-25230EC120C4}" srcOrd="9" destOrd="0" presId="urn:microsoft.com/office/officeart/2005/8/layout/vList5"/>
    <dgm:cxn modelId="{AA0BFFFB-D8AF-4CB1-A6DB-EB766067FB86}" type="presParOf" srcId="{6262789B-A806-4496-850C-3DCED7CDD32E}" destId="{33689B8F-D7D1-47D0-A77D-2687CF4CD3B9}" srcOrd="10" destOrd="0" presId="urn:microsoft.com/office/officeart/2005/8/layout/vList5"/>
    <dgm:cxn modelId="{FDE35E68-5BAC-4CF4-B3D4-74BF7D817019}" type="presParOf" srcId="{33689B8F-D7D1-47D0-A77D-2687CF4CD3B9}" destId="{49C07A4A-BC51-487D-905E-68FA2EA3CC3B}" srcOrd="0" destOrd="0" presId="urn:microsoft.com/office/officeart/2005/8/layout/vList5"/>
    <dgm:cxn modelId="{043B7C9A-68A6-4D0E-BAB7-7476A2C5B4D4}" type="presParOf" srcId="{33689B8F-D7D1-47D0-A77D-2687CF4CD3B9}" destId="{294046FD-5563-425A-B71A-B2E61663DCD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61B343-67F5-44E3-BC3E-7625258BBFE5}">
      <dsp:nvSpPr>
        <dsp:cNvPr id="0" name=""/>
        <dsp:cNvSpPr/>
      </dsp:nvSpPr>
      <dsp:spPr>
        <a:xfrm rot="5400000">
          <a:off x="5334686" y="-2233492"/>
          <a:ext cx="788539" cy="539195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每週一堂 </a:t>
          </a:r>
          <a:r>
            <a:rPr lang="en-US" altLang="zh-TW" sz="1800" b="1" kern="1200" dirty="0" smtClean="0">
              <a:latin typeface="微軟正黑體" pitchFamily="34" charset="-120"/>
              <a:ea typeface="微軟正黑體" pitchFamily="34" charset="-120"/>
            </a:rPr>
            <a:t>50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分鐘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</dsp:txBody>
      <dsp:txXfrm rot="5400000">
        <a:off x="5334686" y="-2233492"/>
        <a:ext cx="788539" cy="5391959"/>
      </dsp:txXfrm>
    </dsp:sp>
    <dsp:sp modelId="{77C54992-E958-4796-93D1-5CCE81DD6262}">
      <dsp:nvSpPr>
        <dsp:cNvPr id="0" name=""/>
        <dsp:cNvSpPr/>
      </dsp:nvSpPr>
      <dsp:spPr>
        <a:xfrm>
          <a:off x="0" y="2592"/>
          <a:ext cx="3032976" cy="9197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</a:rPr>
            <a:t>上課時間</a:t>
          </a:r>
          <a:endParaRPr lang="zh-TW" altLang="en-US" sz="24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2592"/>
        <a:ext cx="3032976" cy="919789"/>
      </dsp:txXfrm>
    </dsp:sp>
    <dsp:sp modelId="{2B20560D-7203-40AF-B5BE-F8B853059FDD}">
      <dsp:nvSpPr>
        <dsp:cNvPr id="0" name=""/>
        <dsp:cNvSpPr/>
      </dsp:nvSpPr>
      <dsp:spPr>
        <a:xfrm rot="5400000">
          <a:off x="5326526" y="-1254074"/>
          <a:ext cx="816390" cy="53804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康軒出版社 自然科學 </a:t>
          </a:r>
          <a:r>
            <a:rPr lang="en-US" altLang="zh-TW" sz="1800" b="1" kern="1200" dirty="0" smtClean="0">
              <a:latin typeface="微軟正黑體" pitchFamily="34" charset="-120"/>
              <a:ea typeface="微軟正黑體" pitchFamily="34" charset="-120"/>
            </a:rPr>
            <a:t>2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上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自編探究實驗學習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單及題本增廣教材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</dsp:txBody>
      <dsp:txXfrm rot="5400000">
        <a:off x="5326526" y="-1254074"/>
        <a:ext cx="816390" cy="5380428"/>
      </dsp:txXfrm>
    </dsp:sp>
    <dsp:sp modelId="{C043ED3D-D72C-4607-9BEC-06B5744D04FC}">
      <dsp:nvSpPr>
        <dsp:cNvPr id="0" name=""/>
        <dsp:cNvSpPr/>
      </dsp:nvSpPr>
      <dsp:spPr>
        <a:xfrm>
          <a:off x="0" y="968371"/>
          <a:ext cx="3039518" cy="9265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</a:rPr>
            <a:t>上課教材</a:t>
          </a:r>
          <a:endParaRPr lang="zh-TW" altLang="en-US" sz="24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968371"/>
        <a:ext cx="3039518" cy="926559"/>
      </dsp:txXfrm>
    </dsp:sp>
    <dsp:sp modelId="{0D1FDE2B-7E9E-4AC7-B929-F9B7B243BB7B}">
      <dsp:nvSpPr>
        <dsp:cNvPr id="0" name=""/>
        <dsp:cNvSpPr/>
      </dsp:nvSpPr>
      <dsp:spPr>
        <a:xfrm rot="5400000">
          <a:off x="5332906" y="-295164"/>
          <a:ext cx="792100" cy="539195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元素探索</a:t>
          </a:r>
          <a:r>
            <a:rPr lang="en-US" altLang="zh-TW" sz="1800" b="1" kern="1200" dirty="0" smtClean="0">
              <a:latin typeface="微軟正黑體" pitchFamily="34" charset="-120"/>
              <a:ea typeface="微軟正黑體" pitchFamily="34" charset="-120"/>
            </a:rPr>
            <a:t>(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認識 </a:t>
          </a:r>
          <a:r>
            <a:rPr lang="en-US" altLang="zh-TW" sz="1800" b="1" kern="1200" dirty="0" smtClean="0">
              <a:latin typeface="微軟正黑體" pitchFamily="34" charset="-120"/>
              <a:ea typeface="微軟正黑體" pitchFamily="34" charset="-120"/>
            </a:rPr>
            <a:t>1A 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鹼金族</a:t>
          </a:r>
          <a:r>
            <a:rPr lang="en-US" altLang="zh-TW" sz="1800" b="1" kern="1200" dirty="0" smtClean="0">
              <a:latin typeface="微軟正黑體" pitchFamily="34" charset="-120"/>
              <a:ea typeface="微軟正黑體" pitchFamily="34" charset="-120"/>
            </a:rPr>
            <a:t>)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</dsp:txBody>
      <dsp:txXfrm rot="5400000">
        <a:off x="5332906" y="-295164"/>
        <a:ext cx="792100" cy="5391959"/>
      </dsp:txXfrm>
    </dsp:sp>
    <dsp:sp modelId="{E88AE5AB-FA35-4362-B438-DD6CD141AB56}">
      <dsp:nvSpPr>
        <dsp:cNvPr id="0" name=""/>
        <dsp:cNvSpPr/>
      </dsp:nvSpPr>
      <dsp:spPr>
        <a:xfrm>
          <a:off x="0" y="1940920"/>
          <a:ext cx="3032976" cy="9197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</a:rPr>
            <a:t>探究實驗</a:t>
          </a:r>
          <a:endParaRPr lang="zh-TW" altLang="en-US" sz="24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1940920"/>
        <a:ext cx="3032976" cy="919789"/>
      </dsp:txXfrm>
    </dsp:sp>
    <dsp:sp modelId="{DF3DCD27-93A9-4EE3-AB59-6DA4D477F7FA}">
      <dsp:nvSpPr>
        <dsp:cNvPr id="0" name=""/>
        <dsp:cNvSpPr/>
      </dsp:nvSpPr>
      <dsp:spPr>
        <a:xfrm rot="5400000">
          <a:off x="5328634" y="670614"/>
          <a:ext cx="800643" cy="539195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b="1" kern="1200" dirty="0" smtClean="0">
              <a:latin typeface="微軟正黑體" pitchFamily="34" charset="-120"/>
              <a:ea typeface="微軟正黑體" pitchFamily="34" charset="-120"/>
            </a:rPr>
            <a:t>元素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賓果連線、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常見</a:t>
          </a:r>
          <a:r>
            <a:rPr lang="zh-TW" sz="1800" b="1" kern="1200" dirty="0" smtClean="0">
              <a:latin typeface="微軟正黑體" pitchFamily="34" charset="-120"/>
              <a:ea typeface="微軟正黑體" pitchFamily="34" charset="-120"/>
            </a:rPr>
            <a:t>化學式大檢測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多元評量、期末考</a:t>
          </a:r>
          <a:r>
            <a:rPr lang="en-US" altLang="zh-TW" sz="1800" b="1" kern="1200" dirty="0" smtClean="0">
              <a:latin typeface="微軟正黑體" pitchFamily="34" charset="-120"/>
              <a:ea typeface="微軟正黑體" pitchFamily="34" charset="-120"/>
            </a:rPr>
            <a:t>(</a:t>
          </a:r>
          <a:r>
            <a:rPr lang="zh-TW" altLang="en-US" sz="18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與生物合併考  佔</a:t>
          </a:r>
          <a:r>
            <a:rPr lang="en-US" altLang="zh-TW" sz="18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30%)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</dsp:txBody>
      <dsp:txXfrm rot="5400000">
        <a:off x="5328634" y="670614"/>
        <a:ext cx="800643" cy="5391959"/>
      </dsp:txXfrm>
    </dsp:sp>
    <dsp:sp modelId="{BB3FE17F-5FBF-4929-B143-43F4FA4B4CB5}">
      <dsp:nvSpPr>
        <dsp:cNvPr id="0" name=""/>
        <dsp:cNvSpPr/>
      </dsp:nvSpPr>
      <dsp:spPr>
        <a:xfrm>
          <a:off x="0" y="2906699"/>
          <a:ext cx="3032976" cy="9197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</a:rPr>
            <a:t>評量方式</a:t>
          </a:r>
          <a:endParaRPr lang="zh-TW" altLang="en-US" sz="24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2906699"/>
        <a:ext cx="3032976" cy="919789"/>
      </dsp:txXfrm>
    </dsp:sp>
    <dsp:sp modelId="{FA9C13A0-4F3E-4958-A006-D8AB0D6820DD}">
      <dsp:nvSpPr>
        <dsp:cNvPr id="0" name=""/>
        <dsp:cNvSpPr/>
      </dsp:nvSpPr>
      <dsp:spPr>
        <a:xfrm rot="5400000">
          <a:off x="5324359" y="1636394"/>
          <a:ext cx="809194" cy="539195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b="1" kern="1200" dirty="0" smtClean="0">
              <a:latin typeface="微軟正黑體" pitchFamily="34" charset="-120"/>
              <a:ea typeface="微軟正黑體" pitchFamily="34" charset="-120"/>
            </a:rPr>
            <a:t>CH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 </a:t>
          </a:r>
          <a:r>
            <a:rPr lang="en-US" altLang="zh-TW" sz="1800" b="1" kern="1200" dirty="0" smtClean="0">
              <a:latin typeface="微軟正黑體" pitchFamily="34" charset="-120"/>
              <a:ea typeface="微軟正黑體" pitchFamily="34" charset="-120"/>
            </a:rPr>
            <a:t>0 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實驗室安全及操作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b="1" kern="1200" dirty="0" smtClean="0">
              <a:latin typeface="微軟正黑體" pitchFamily="34" charset="-120"/>
              <a:ea typeface="微軟正黑體" pitchFamily="34" charset="-120"/>
            </a:rPr>
            <a:t>CH 1 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基本測量 </a:t>
          </a:r>
          <a:r>
            <a:rPr lang="en-US" altLang="zh-TW" sz="1800" b="1" kern="1200" dirty="0" smtClean="0">
              <a:latin typeface="微軟正黑體" pitchFamily="34" charset="-120"/>
              <a:ea typeface="微軟正黑體" pitchFamily="34" charset="-120"/>
            </a:rPr>
            <a:t>+ 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週期表及化學式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</dsp:txBody>
      <dsp:txXfrm rot="5400000">
        <a:off x="5324359" y="1636394"/>
        <a:ext cx="809194" cy="5391959"/>
      </dsp:txXfrm>
    </dsp:sp>
    <dsp:sp modelId="{F5CE6C15-F16E-49A2-9EEE-B6009C3F4B9C}">
      <dsp:nvSpPr>
        <dsp:cNvPr id="0" name=""/>
        <dsp:cNvSpPr/>
      </dsp:nvSpPr>
      <dsp:spPr>
        <a:xfrm>
          <a:off x="0" y="3872478"/>
          <a:ext cx="3032976" cy="9197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</a:rPr>
            <a:t>上課內容</a:t>
          </a:r>
          <a:endParaRPr lang="zh-TW" altLang="en-US" sz="24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3872478"/>
        <a:ext cx="3032976" cy="919789"/>
      </dsp:txXfrm>
    </dsp:sp>
    <dsp:sp modelId="{294046FD-5563-425A-B71A-B2E61663DCD7}">
      <dsp:nvSpPr>
        <dsp:cNvPr id="0" name=""/>
        <dsp:cNvSpPr/>
      </dsp:nvSpPr>
      <dsp:spPr>
        <a:xfrm rot="5400000">
          <a:off x="5361040" y="2602173"/>
          <a:ext cx="735831" cy="539195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理化科  張淑娟 老師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崇智</a:t>
          </a:r>
          <a:r>
            <a:rPr lang="en-US" altLang="zh-TW" sz="1800" b="1" kern="1200" dirty="0" smtClean="0">
              <a:latin typeface="微軟正黑體" pitchFamily="34" charset="-120"/>
              <a:ea typeface="微軟正黑體" pitchFamily="34" charset="-120"/>
            </a:rPr>
            <a:t>4F 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自科辦公室 分機</a:t>
          </a:r>
          <a:r>
            <a:rPr lang="en-US" altLang="zh-TW" sz="1800" b="1" kern="1200" dirty="0" smtClean="0">
              <a:latin typeface="微軟正黑體" pitchFamily="34" charset="-120"/>
              <a:ea typeface="微軟正黑體" pitchFamily="34" charset="-120"/>
            </a:rPr>
            <a:t>153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</dsp:txBody>
      <dsp:txXfrm rot="5400000">
        <a:off x="5361040" y="2602173"/>
        <a:ext cx="735831" cy="5391959"/>
      </dsp:txXfrm>
    </dsp:sp>
    <dsp:sp modelId="{49C07A4A-BC51-487D-905E-68FA2EA3CC3B}">
      <dsp:nvSpPr>
        <dsp:cNvPr id="0" name=""/>
        <dsp:cNvSpPr/>
      </dsp:nvSpPr>
      <dsp:spPr>
        <a:xfrm>
          <a:off x="0" y="4838257"/>
          <a:ext cx="3032976" cy="9197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</a:rPr>
            <a:t>聯絡方式</a:t>
          </a:r>
          <a:endParaRPr lang="zh-TW" altLang="en-US" sz="24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4838257"/>
        <a:ext cx="3032976" cy="919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0EF-A38A-4686-9619-C86EFFC60A50}" type="datetimeFigureOut">
              <a:rPr lang="zh-TW" altLang="en-US" smtClean="0"/>
              <a:pPr/>
              <a:t>2023/2/21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8D82-9590-4BC1-A80C-D6E61F202D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0EF-A38A-4686-9619-C86EFFC60A50}" type="datetimeFigureOut">
              <a:rPr lang="zh-TW" altLang="en-US" smtClean="0"/>
              <a:pPr/>
              <a:t>2023/2/21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8D82-9590-4BC1-A80C-D6E61F202D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0EF-A38A-4686-9619-C86EFFC60A50}" type="datetimeFigureOut">
              <a:rPr lang="zh-TW" altLang="en-US" smtClean="0"/>
              <a:pPr/>
              <a:t>2023/2/21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8D82-9590-4BC1-A80C-D6E61F202D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0EF-A38A-4686-9619-C86EFFC60A50}" type="datetimeFigureOut">
              <a:rPr lang="zh-TW" altLang="en-US" smtClean="0"/>
              <a:pPr/>
              <a:t>2023/2/21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8D82-9590-4BC1-A80C-D6E61F202D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0EF-A38A-4686-9619-C86EFFC60A50}" type="datetimeFigureOut">
              <a:rPr lang="zh-TW" altLang="en-US" smtClean="0"/>
              <a:pPr/>
              <a:t>2023/2/21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8D82-9590-4BC1-A80C-D6E61F202D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0EF-A38A-4686-9619-C86EFFC60A50}" type="datetimeFigureOut">
              <a:rPr lang="zh-TW" altLang="en-US" smtClean="0"/>
              <a:pPr/>
              <a:t>2023/2/21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8D82-9590-4BC1-A80C-D6E61F202D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0EF-A38A-4686-9619-C86EFFC60A50}" type="datetimeFigureOut">
              <a:rPr lang="zh-TW" altLang="en-US" smtClean="0"/>
              <a:pPr/>
              <a:t>2023/2/21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8D82-9590-4BC1-A80C-D6E61F202D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0EF-A38A-4686-9619-C86EFFC60A50}" type="datetimeFigureOut">
              <a:rPr lang="zh-TW" altLang="en-US" smtClean="0"/>
              <a:pPr/>
              <a:t>2023/2/21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8D82-9590-4BC1-A80C-D6E61F202D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0EF-A38A-4686-9619-C86EFFC60A50}" type="datetimeFigureOut">
              <a:rPr lang="zh-TW" altLang="en-US" smtClean="0"/>
              <a:pPr/>
              <a:t>2023/2/21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8D82-9590-4BC1-A80C-D6E61F202D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0EF-A38A-4686-9619-C86EFFC60A50}" type="datetimeFigureOut">
              <a:rPr lang="zh-TW" altLang="en-US" smtClean="0"/>
              <a:pPr/>
              <a:t>2023/2/21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8D82-9590-4BC1-A80C-D6E61F202D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0EF-A38A-4686-9619-C86EFFC60A50}" type="datetimeFigureOut">
              <a:rPr lang="zh-TW" altLang="en-US" smtClean="0"/>
              <a:pPr/>
              <a:t>2023/2/21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8D82-9590-4BC1-A80C-D6E61F202D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240EF-A38A-4686-9619-C86EFFC60A50}" type="datetimeFigureOut">
              <a:rPr lang="zh-TW" altLang="en-US" smtClean="0"/>
              <a:pPr/>
              <a:t>2023/2/21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18D82-9590-4BC1-A80C-D6E61F202D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資料庫圖表 6"/>
          <p:cNvGraphicFramePr/>
          <p:nvPr/>
        </p:nvGraphicFramePr>
        <p:xfrm>
          <a:off x="395536" y="908720"/>
          <a:ext cx="8424936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圖片 8" descr="理化科 張淑娟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8344" y="116632"/>
            <a:ext cx="1296144" cy="1728192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8314" y="260648"/>
            <a:ext cx="79800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111 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國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一科學探究專題</a:t>
            </a:r>
            <a:r>
              <a:rPr lang="en-US" altLang="zh-T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理化先修</a:t>
            </a:r>
            <a:r>
              <a:rPr lang="en-US" altLang="zh-T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課程內容</a:t>
            </a:r>
            <a:endPara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40152" y="836712"/>
            <a:ext cx="93610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028384" y="1916832"/>
            <a:ext cx="79208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131840" y="107921"/>
            <a:ext cx="2952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zh-TW" altLang="zh-TW" sz="3200" b="1" dirty="0">
                <a:latin typeface="微軟正黑體" pitchFamily="34" charset="-120"/>
                <a:ea typeface="微軟正黑體" pitchFamily="34" charset="-120"/>
              </a:rPr>
              <a:t>怎麼唸理化科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zh-TW" altLang="zh-TW" sz="3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403648" y="6300028"/>
            <a:ext cx="641714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這些方法不一定適合所有人，但對大部分的人應該都有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幫助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827584" y="332656"/>
            <a:ext cx="79928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zh-TW" sz="2400" b="1" dirty="0" smtClean="0">
                <a:latin typeface="微軟正黑體" pitchFamily="34" charset="-120"/>
                <a:ea typeface="微軟正黑體" pitchFamily="34" charset="-120"/>
              </a:rPr>
              <a:t>預習</a:t>
            </a:r>
            <a:r>
              <a:rPr lang="zh-TW" altLang="zh-TW" sz="2400" b="1" dirty="0" smtClean="0">
                <a:latin typeface="微軟正黑體" pitchFamily="34" charset="-120"/>
                <a:ea typeface="微軟正黑體" pitchFamily="34" charset="-120"/>
              </a:rPr>
              <a:t>的效果遠大於複習</a:t>
            </a:r>
            <a:r>
              <a:rPr lang="zh-TW" altLang="zh-TW" sz="2400" b="1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成為</a:t>
            </a:r>
            <a:r>
              <a:rPr lang="zh-TW" altLang="zh-TW" sz="2400" b="1" dirty="0" smtClean="0">
                <a:latin typeface="微軟正黑體" pitchFamily="34" charset="-120"/>
                <a:ea typeface="微軟正黑體" pitchFamily="34" charset="-120"/>
              </a:rPr>
              <a:t>高手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必練此功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法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   (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1)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把課本文字唸一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遍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，或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2)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看網路上錄製的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課程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。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</a:b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zh-TW" sz="2400" b="1" dirty="0" smtClean="0"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zh-TW" altLang="zh-TW" sz="2400" b="1" dirty="0" smtClean="0">
                <a:latin typeface="微軟正黑體" pitchFamily="34" charset="-120"/>
                <a:ea typeface="微軟正黑體" pitchFamily="34" charset="-120"/>
              </a:rPr>
              <a:t>問清楚、想明白</a:t>
            </a:r>
            <a:r>
              <a:rPr lang="zh-TW" altLang="zh-TW" sz="2400" b="1" dirty="0" smtClean="0">
                <a:latin typeface="微軟正黑體" pitchFamily="34" charset="-120"/>
                <a:ea typeface="微軟正黑體" pitchFamily="34" charset="-120"/>
              </a:rPr>
              <a:t>」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zh-TW" sz="2400" b="1" dirty="0" smtClean="0">
                <a:latin typeface="微軟正黑體" pitchFamily="34" charset="-120"/>
                <a:ea typeface="微軟正黑體" pitchFamily="34" charset="-120"/>
              </a:rPr>
              <a:t>「多發揮想像力</a:t>
            </a:r>
            <a:r>
              <a:rPr lang="zh-TW" altLang="zh-TW" sz="2400" b="1" dirty="0" smtClean="0">
                <a:latin typeface="微軟正黑體" pitchFamily="34" charset="-120"/>
                <a:ea typeface="微軟正黑體" pitchFamily="34" charset="-120"/>
              </a:rPr>
              <a:t>」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zh-TW" sz="2400" b="1" dirty="0" smtClean="0">
                <a:latin typeface="微軟正黑體" pitchFamily="34" charset="-120"/>
                <a:ea typeface="微軟正黑體" pitchFamily="34" charset="-120"/>
              </a:rPr>
              <a:t>「多練習思考問題</a:t>
            </a:r>
            <a:r>
              <a:rPr lang="zh-TW" altLang="zh-TW" sz="2400" b="1" dirty="0" smtClean="0">
                <a:latin typeface="微軟正黑體" pitchFamily="34" charset="-120"/>
                <a:ea typeface="微軟正黑體" pitchFamily="34" charset="-120"/>
              </a:rPr>
              <a:t>」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      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加強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數學演算能力與邏輯思考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能力</a:t>
            </a:r>
            <a:endParaRPr lang="zh-TW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熟記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名詞、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定義</a:t>
            </a:r>
            <a:endParaRPr lang="zh-TW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養成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即學即做的習慣，不要累積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功課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zh-TW" sz="2400" b="1" dirty="0" smtClean="0">
                <a:latin typeface="微軟正黑體" pitchFamily="34" charset="-120"/>
                <a:ea typeface="微軟正黑體" pitchFamily="34" charset="-120"/>
              </a:rPr>
              <a:t>最重要的不是時間，是效率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!</a:t>
            </a:r>
          </a:p>
          <a:p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zh-TW" sz="2400" b="1" dirty="0" smtClean="0">
                <a:latin typeface="微軟正黑體" pitchFamily="34" charset="-120"/>
                <a:ea typeface="微軟正黑體" pitchFamily="34" charset="-120"/>
              </a:rPr>
              <a:t>探索興趣，閱讀課外</a:t>
            </a:r>
            <a:r>
              <a:rPr lang="zh-TW" altLang="zh-TW" sz="2400" b="1" dirty="0" smtClean="0">
                <a:latin typeface="微軟正黑體" pitchFamily="34" charset="-120"/>
                <a:ea typeface="微軟正黑體" pitchFamily="34" charset="-120"/>
              </a:rPr>
              <a:t>書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圖片 5" descr="8793e73634b4a5112f174bd0dc1faad8_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916832"/>
            <a:ext cx="1204282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611560" y="3356992"/>
            <a:ext cx="7920880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化學元素符號  及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化學式  免費 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APP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練功   </a:t>
            </a:r>
            <a:endParaRPr lang="zh-TW" alt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403648" y="5302949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元素週期表問答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遊戲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作業系統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Android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403648" y="4262984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化學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符號小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測驗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作業系統：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Android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  </a:t>
            </a:r>
            <a:r>
              <a:rPr lang="en-US" altLang="zh-TW" b="1" dirty="0" err="1" smtClean="0">
                <a:latin typeface="微軟正黑體" pitchFamily="34" charset="-120"/>
                <a:ea typeface="微軟正黑體" pitchFamily="34" charset="-120"/>
              </a:rPr>
              <a:t>iOS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 flipH="1">
            <a:off x="5652120" y="4294837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化學式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小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測驗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作業系統：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Android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  </a:t>
            </a:r>
            <a:r>
              <a:rPr lang="en-US" altLang="zh-TW" b="1" dirty="0" err="1" smtClean="0">
                <a:latin typeface="微軟正黑體" pitchFamily="34" charset="-120"/>
                <a:ea typeface="微軟正黑體" pitchFamily="34" charset="-120"/>
              </a:rPr>
              <a:t>iOS</a:t>
            </a:r>
            <a:endParaRPr lang="zh-TW" altLang="en-US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005064"/>
            <a:ext cx="1079657" cy="106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516" y="4118968"/>
            <a:ext cx="900124" cy="9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6895" y="5055072"/>
            <a:ext cx="884745" cy="894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文字方塊 12"/>
          <p:cNvSpPr txBox="1"/>
          <p:nvPr/>
        </p:nvSpPr>
        <p:spPr>
          <a:xfrm>
            <a:off x="5636906" y="5229200"/>
            <a:ext cx="30395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元素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週期表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測驗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作業系統：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Android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  </a:t>
            </a:r>
            <a:r>
              <a:rPr lang="en-US" altLang="zh-TW" b="1" dirty="0" err="1" smtClean="0">
                <a:latin typeface="微軟正黑體" pitchFamily="34" charset="-120"/>
                <a:ea typeface="微軟正黑體" pitchFamily="34" charset="-120"/>
              </a:rPr>
              <a:t>iOS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5157192"/>
            <a:ext cx="97019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文字方塊 15"/>
          <p:cNvSpPr txBox="1"/>
          <p:nvPr/>
        </p:nvSpPr>
        <p:spPr>
          <a:xfrm>
            <a:off x="2555776" y="260648"/>
            <a:ext cx="4288353" cy="584775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自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主</a:t>
            </a:r>
            <a:r>
              <a:rPr lang="zh-TW" altLang="zh-TW" sz="3200" b="1" dirty="0" smtClean="0">
                <a:latin typeface="微軟正黑體" pitchFamily="34" charset="-120"/>
                <a:ea typeface="微軟正黑體" pitchFamily="34" charset="-120"/>
              </a:rPr>
              <a:t>線</a:t>
            </a:r>
            <a:r>
              <a:rPr lang="zh-TW" altLang="zh-TW" sz="3200" b="1" dirty="0" smtClean="0">
                <a:latin typeface="微軟正黑體" pitchFamily="34" charset="-120"/>
                <a:ea typeface="微軟正黑體" pitchFamily="34" charset="-120"/>
              </a:rPr>
              <a:t>上學習免費平台</a:t>
            </a:r>
            <a:endParaRPr lang="zh-TW" altLang="zh-TW" sz="3200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0942" y="2492896"/>
            <a:ext cx="230085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99592" y="1052736"/>
            <a:ext cx="1508770" cy="1230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31840" y="1412776"/>
            <a:ext cx="2522947" cy="5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32240" y="2420888"/>
            <a:ext cx="1387996" cy="496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03590" y="1268761"/>
            <a:ext cx="2228850" cy="75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783310" y="2470795"/>
            <a:ext cx="1152128" cy="526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189</Words>
  <Application>Microsoft Office PowerPoint</Application>
  <PresentationFormat>如螢幕大小 (4:3)</PresentationFormat>
  <Paragraphs>42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投影片 1</vt:lpstr>
      <vt:lpstr>投影片 2</vt:lpstr>
      <vt:lpstr>投影片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kuankuan</dc:creator>
  <cp:lastModifiedBy>kuankuan</cp:lastModifiedBy>
  <cp:revision>27</cp:revision>
  <dcterms:created xsi:type="dcterms:W3CDTF">2023-02-20T07:44:50Z</dcterms:created>
  <dcterms:modified xsi:type="dcterms:W3CDTF">2023-02-21T06:25:38Z</dcterms:modified>
</cp:coreProperties>
</file>