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2d3dac79-c618-4778-b858-9942f4777f6c" providerId="ADAL" clId="{A3AD5550-CB26-4C61-902E-542DB935E00B}"/>
    <pc:docChg chg="custSel addSld modSld">
      <pc:chgData name=" " userId="2d3dac79-c618-4778-b858-9942f4777f6c" providerId="ADAL" clId="{A3AD5550-CB26-4C61-902E-542DB935E00B}" dt="2024-10-14T11:19:41.894" v="32" actId="1076"/>
      <pc:docMkLst>
        <pc:docMk/>
      </pc:docMkLst>
      <pc:sldChg chg="addSp delSp modSp add">
        <pc:chgData name=" " userId="2d3dac79-c618-4778-b858-9942f4777f6c" providerId="ADAL" clId="{A3AD5550-CB26-4C61-902E-542DB935E00B}" dt="2024-10-14T11:19:41.894" v="32" actId="1076"/>
        <pc:sldMkLst>
          <pc:docMk/>
          <pc:sldMk cId="1564841557" sldId="256"/>
        </pc:sldMkLst>
        <pc:spChg chg="del mod">
          <ac:chgData name=" " userId="2d3dac79-c618-4778-b858-9942f4777f6c" providerId="ADAL" clId="{A3AD5550-CB26-4C61-902E-542DB935E00B}" dt="2024-10-14T11:17:12.294" v="3" actId="478"/>
          <ac:spMkLst>
            <pc:docMk/>
            <pc:sldMk cId="1564841557" sldId="256"/>
            <ac:spMk id="2" creationId="{8F6B606D-B3FB-4F65-8140-41C6CB5EC1A1}"/>
          </ac:spMkLst>
        </pc:spChg>
        <pc:spChg chg="del">
          <ac:chgData name=" " userId="2d3dac79-c618-4778-b858-9942f4777f6c" providerId="ADAL" clId="{A3AD5550-CB26-4C61-902E-542DB935E00B}" dt="2024-10-14T11:17:14.096" v="4" actId="478"/>
          <ac:spMkLst>
            <pc:docMk/>
            <pc:sldMk cId="1564841557" sldId="256"/>
            <ac:spMk id="3" creationId="{FF2E2AD6-B20A-426D-824A-876867E196C8}"/>
          </ac:spMkLst>
        </pc:spChg>
        <pc:graphicFrameChg chg="add mod modGraphic">
          <ac:chgData name=" " userId="2d3dac79-c618-4778-b858-9942f4777f6c" providerId="ADAL" clId="{A3AD5550-CB26-4C61-902E-542DB935E00B}" dt="2024-10-14T11:19:41.894" v="32" actId="1076"/>
          <ac:graphicFrameMkLst>
            <pc:docMk/>
            <pc:sldMk cId="1564841557" sldId="256"/>
            <ac:graphicFrameMk id="4" creationId="{3EC42BBF-76B2-4417-8B36-9411BD477C3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CD1757-DF40-4A85-A9E2-C7DB45E5A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57722BE-5B28-488C-8773-B2932C4D2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8A042FB-7F05-443F-8DC8-40E3BB348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D217-DE17-47A1-B402-FC01A875C58F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B4D5453-D022-463E-9BD3-6DD701593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371C4CD-4D3E-4AB5-9785-B3CAC20DD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5C06-D336-4AE8-B240-51C6EFF05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59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994636-5EC2-4DB6-871C-9F89AADFA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035998C-8BE9-4C36-BE0A-75FB87FD2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2C66FE0-4880-4816-8761-7EC089F46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D217-DE17-47A1-B402-FC01A875C58F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1BFB71E-7059-4EAA-9E67-69E14D5CD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8EA604B-616C-41CE-8FD3-2986B8DE5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5C06-D336-4AE8-B240-51C6EFF05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938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CF91096-749C-4502-A92D-C0C85DD879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D044786-36B0-4D7E-AB37-79C1055A8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CEBCE01-7C6A-43F1-85FD-8CCA71043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D217-DE17-47A1-B402-FC01A875C58F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47E8478-6912-4274-9B66-579E48A3F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D2087F9-A795-400F-B316-4B199F916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5C06-D336-4AE8-B240-51C6EFF05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921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D7FA8F-9319-43ED-BDC4-22D01E9CF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564D56-70C1-40E2-98A3-D52821899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6021321-ABD2-48B2-BE24-273D965CC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D217-DE17-47A1-B402-FC01A875C58F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70DDAC6-BB4D-49CE-B3B1-94E25CAEA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19C3057-BED2-4FC0-97D9-321117A58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5C06-D336-4AE8-B240-51C6EFF05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676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F2D05D-C24A-43F3-9ACA-D61BC4DDD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41F7B39-5367-46FF-974F-DE8D557D4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47D0F5D-6419-4FD8-85FB-7F369B380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D217-DE17-47A1-B402-FC01A875C58F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C68E0F3-882F-4D8B-ACC8-BF47DFB09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8322ABB-3A29-467B-B290-79F66601D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5C06-D336-4AE8-B240-51C6EFF05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538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2873F8-6920-4A8F-8045-B083F2007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1DCE26-263E-4317-B287-2FE56DBB06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04F2218-9BEA-47F0-9A6A-DB07D624E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8E4365E-D2D2-49D7-A426-0AE087845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D217-DE17-47A1-B402-FC01A875C58F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8A81F3E-41E2-4862-AE7D-84B6B1C8E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08893B9-9C78-4148-A4EC-E02CF699D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5C06-D336-4AE8-B240-51C6EFF05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8943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D87066-3E06-4289-B992-B99993217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B3F1C68-90D6-4081-972E-E881F9944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25E01BE-082A-4345-BB2B-8807C60E2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ACAB4D1-BB14-43C3-8B84-15A65F50DB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2DFCE55-B60C-4DA3-822D-7A0929C05A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F0B72EB-A3E5-453F-B033-00F73E56C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D217-DE17-47A1-B402-FC01A875C58F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D0A8C92-AC8C-4A20-9569-E08A0771A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F219664-F983-45F8-9B7F-CFB35100A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5C06-D336-4AE8-B240-51C6EFF05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8596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033251-DDF7-4D4D-BF8A-5CD05939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8C5046C-DF78-4C4D-A853-365BE5B19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D217-DE17-47A1-B402-FC01A875C58F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7E27048-AE0F-4396-8966-38CDCA4F3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12DE924-6BD0-4CF5-AC8B-72F573BEA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5C06-D336-4AE8-B240-51C6EFF05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86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015C3EA-2860-4D06-9EB0-AF4E9756F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D217-DE17-47A1-B402-FC01A875C58F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4D0D514-629C-490E-9956-98DC3D29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15EEA03-8D63-46BB-B249-44CEFBD97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5C06-D336-4AE8-B240-51C6EFF05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591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1E5145-EDD1-4F4E-A6E9-95D6B116F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4CA3024-FCF7-42D1-ACBF-E3BC9FFEE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9912C30-AB29-4486-8FDE-1799E4AE86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1EF7EA9-EBB8-4E94-B603-E476A5928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D217-DE17-47A1-B402-FC01A875C58F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FFE8270-A928-42D2-BF00-E6833B846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3FF1136-EAB1-439F-90ED-A7AE9B884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5C06-D336-4AE8-B240-51C6EFF05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42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6F2C46-4BCD-4013-8647-38FFA2CAC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97910D5-AC10-40CB-ACBC-D76E07EBDF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1EADD57-560B-4DA4-8882-B6FB18C546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10057C3-CA70-4A03-845F-08E8ED4B5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D217-DE17-47A1-B402-FC01A875C58F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755F712-B3BC-445A-9ADC-FB7DDBBE2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CFE38E4-569F-402D-9B30-773D773F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5C06-D336-4AE8-B240-51C6EFF05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586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1DDEAD9-B126-44E1-9C32-1CC61F4FA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A91B732-A3FD-4A20-AD44-CBFCFA2AF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A2A9A46-F2CC-4E56-BB0F-08EDBD93BA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8D217-DE17-47A1-B402-FC01A875C58F}" type="datetimeFigureOut">
              <a:rPr lang="zh-TW" altLang="en-US" smtClean="0"/>
              <a:t>2024/10/14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B034DE7-BC4F-408B-A759-F6E4AA69CF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0E801D7-8D2E-4AAA-BF2C-F5EEA9B6CD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35C06-D336-4AE8-B240-51C6EFF059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7187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3EC42BBF-76B2-4417-8B36-9411BD477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000430"/>
              </p:ext>
            </p:extLst>
          </p:nvPr>
        </p:nvGraphicFramePr>
        <p:xfrm>
          <a:off x="93306" y="205967"/>
          <a:ext cx="11756571" cy="6446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1403">
                  <a:extLst>
                    <a:ext uri="{9D8B030D-6E8A-4147-A177-3AD203B41FA5}">
                      <a16:colId xmlns:a16="http://schemas.microsoft.com/office/drawing/2014/main" val="3445820420"/>
                    </a:ext>
                  </a:extLst>
                </a:gridCol>
                <a:gridCol w="1923415">
                  <a:extLst>
                    <a:ext uri="{9D8B030D-6E8A-4147-A177-3AD203B41FA5}">
                      <a16:colId xmlns:a16="http://schemas.microsoft.com/office/drawing/2014/main" val="1668192441"/>
                    </a:ext>
                  </a:extLst>
                </a:gridCol>
                <a:gridCol w="1829753">
                  <a:extLst>
                    <a:ext uri="{9D8B030D-6E8A-4147-A177-3AD203B41FA5}">
                      <a16:colId xmlns:a16="http://schemas.microsoft.com/office/drawing/2014/main" val="3475177611"/>
                    </a:ext>
                  </a:extLst>
                </a:gridCol>
                <a:gridCol w="1180465">
                  <a:extLst>
                    <a:ext uri="{9D8B030D-6E8A-4147-A177-3AD203B41FA5}">
                      <a16:colId xmlns:a16="http://schemas.microsoft.com/office/drawing/2014/main" val="438946858"/>
                    </a:ext>
                  </a:extLst>
                </a:gridCol>
                <a:gridCol w="1061403">
                  <a:extLst>
                    <a:ext uri="{9D8B030D-6E8A-4147-A177-3AD203B41FA5}">
                      <a16:colId xmlns:a16="http://schemas.microsoft.com/office/drawing/2014/main" val="4044432633"/>
                    </a:ext>
                  </a:extLst>
                </a:gridCol>
                <a:gridCol w="1923415">
                  <a:extLst>
                    <a:ext uri="{9D8B030D-6E8A-4147-A177-3AD203B41FA5}">
                      <a16:colId xmlns:a16="http://schemas.microsoft.com/office/drawing/2014/main" val="380545503"/>
                    </a:ext>
                  </a:extLst>
                </a:gridCol>
                <a:gridCol w="1529715">
                  <a:extLst>
                    <a:ext uri="{9D8B030D-6E8A-4147-A177-3AD203B41FA5}">
                      <a16:colId xmlns:a16="http://schemas.microsoft.com/office/drawing/2014/main" val="3456372244"/>
                    </a:ext>
                  </a:extLst>
                </a:gridCol>
                <a:gridCol w="1247002">
                  <a:extLst>
                    <a:ext uri="{9D8B030D-6E8A-4147-A177-3AD203B41FA5}">
                      <a16:colId xmlns:a16="http://schemas.microsoft.com/office/drawing/2014/main" val="3951815213"/>
                    </a:ext>
                  </a:extLst>
                </a:gridCol>
              </a:tblGrid>
              <a:tr h="49123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10/15</a:t>
                      </a:r>
                      <a:r>
                        <a:rPr lang="zh-TW" altLang="en-US" sz="2800" u="none" strike="noStrike" dirty="0">
                          <a:effectLst/>
                        </a:rPr>
                        <a:t>（二）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10/16</a:t>
                      </a:r>
                      <a:r>
                        <a:rPr lang="zh-TW" altLang="en-US" sz="2800" u="none" strike="noStrike" dirty="0">
                          <a:effectLst/>
                        </a:rPr>
                        <a:t>（三）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741993"/>
                  </a:ext>
                </a:extLst>
              </a:tr>
              <a:tr h="62879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effectLst/>
                        </a:rPr>
                        <a:t>   節次</a:t>
                      </a:r>
                      <a:endParaRPr lang="zh-TW" altLang="en-US" sz="2800" b="1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effectLst/>
                        </a:rPr>
                        <a:t>時間</a:t>
                      </a:r>
                      <a:endParaRPr lang="zh-TW" altLang="en-US" sz="2800" b="1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effectLst/>
                        </a:rPr>
                        <a:t>考科</a:t>
                      </a:r>
                      <a:endParaRPr lang="zh-TW" altLang="en-US" sz="2800" b="1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effectLst/>
                        </a:rPr>
                        <a:t>時間</a:t>
                      </a:r>
                      <a:endParaRPr lang="zh-TW" altLang="en-US" sz="2800" b="1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effectLst/>
                        </a:rPr>
                        <a:t>   節次</a:t>
                      </a:r>
                      <a:endParaRPr lang="zh-TW" altLang="en-US" sz="2800" b="1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effectLst/>
                        </a:rPr>
                        <a:t>時間</a:t>
                      </a:r>
                      <a:endParaRPr lang="zh-TW" altLang="en-US" sz="2800" b="1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effectLst/>
                        </a:rPr>
                        <a:t>考科</a:t>
                      </a:r>
                      <a:endParaRPr lang="zh-TW" altLang="en-US" sz="2800" b="1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effectLst/>
                        </a:rPr>
                        <a:t>時間</a:t>
                      </a:r>
                      <a:endParaRPr lang="zh-TW" altLang="en-US" sz="2800" b="1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983209"/>
                  </a:ext>
                </a:extLst>
              </a:tr>
              <a:tr h="6075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08:20-09:30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061</a:t>
                      </a:r>
                      <a:r>
                        <a:rPr lang="zh-TW" alt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自然</a:t>
                      </a:r>
                      <a:endParaRPr lang="zh-TW" alt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70</a:t>
                      </a:r>
                      <a:r>
                        <a:rPr lang="zh-TW" alt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分鐘</a:t>
                      </a:r>
                      <a:endParaRPr lang="zh-TW" alt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08:20-09:30</a:t>
                      </a:r>
                      <a:endParaRPr lang="en-US" altLang="zh-TW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altLang="zh-TW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045</a:t>
                      </a:r>
                      <a:r>
                        <a:rPr lang="zh-TW" alt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社會</a:t>
                      </a:r>
                      <a:endParaRPr lang="zh-TW" alt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70</a:t>
                      </a:r>
                      <a:r>
                        <a:rPr lang="zh-TW" alt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分鐘</a:t>
                      </a:r>
                      <a:endParaRPr lang="zh-TW" alt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22719482"/>
                  </a:ext>
                </a:extLst>
              </a:tr>
              <a:tr h="6075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2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09:40-10:40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effectLst/>
                        </a:rPr>
                        <a:t>自習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60</a:t>
                      </a:r>
                      <a:r>
                        <a:rPr lang="zh-TW" altLang="en-US" sz="2800" u="none" strike="noStrike" dirty="0">
                          <a:effectLst/>
                        </a:rPr>
                        <a:t>分鐘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2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09:40-10:40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effectLst/>
                        </a:rPr>
                        <a:t>自習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60</a:t>
                      </a:r>
                      <a:r>
                        <a:rPr lang="zh-TW" altLang="en-US" sz="2800" u="none" strike="noStrike" dirty="0">
                          <a:effectLst/>
                        </a:rPr>
                        <a:t>分鐘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362373"/>
                  </a:ext>
                </a:extLst>
              </a:tr>
              <a:tr h="6205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>
                          <a:effectLst/>
                        </a:rPr>
                        <a:t>3</a:t>
                      </a:r>
                      <a:endParaRPr lang="en-US" altLang="zh-TW" sz="2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11:00-12:00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effectLst/>
                        </a:rPr>
                        <a:t>自習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60</a:t>
                      </a:r>
                      <a:r>
                        <a:rPr lang="zh-TW" altLang="en-US" sz="2800" u="none" strike="noStrike" dirty="0">
                          <a:effectLst/>
                        </a:rPr>
                        <a:t>分鐘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>
                          <a:effectLst/>
                        </a:rPr>
                        <a:t>3</a:t>
                      </a:r>
                      <a:endParaRPr lang="en-US" altLang="zh-TW" sz="2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>
                          <a:effectLst/>
                        </a:rPr>
                        <a:t>11:00-12:00</a:t>
                      </a:r>
                      <a:endParaRPr lang="en-US" altLang="zh-TW" sz="2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effectLst/>
                        </a:rPr>
                        <a:t>自習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>
                          <a:effectLst/>
                        </a:rPr>
                        <a:t>60</a:t>
                      </a:r>
                      <a:r>
                        <a:rPr lang="zh-TW" altLang="en-US" sz="2800" u="none" strike="noStrike">
                          <a:effectLst/>
                        </a:rPr>
                        <a:t>分鐘</a:t>
                      </a:r>
                      <a:endParaRPr lang="zh-TW" altLang="en-US" sz="2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51843084"/>
                  </a:ext>
                </a:extLst>
              </a:tr>
              <a:tr h="6205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4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13:30-14:30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effectLst/>
                        </a:rPr>
                        <a:t>英聽 </a:t>
                      </a:r>
                      <a:r>
                        <a:rPr lang="en-US" altLang="zh-TW" sz="2800" u="none" strike="noStrike" dirty="0">
                          <a:effectLst/>
                        </a:rPr>
                        <a:t>/ </a:t>
                      </a:r>
                      <a:r>
                        <a:rPr lang="zh-TW" altLang="en-US" sz="2800" u="none" strike="noStrike" dirty="0">
                          <a:effectLst/>
                        </a:rPr>
                        <a:t>英檢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60</a:t>
                      </a:r>
                      <a:r>
                        <a:rPr lang="zh-TW" altLang="en-US" sz="2800" u="none" strike="noStrike" dirty="0">
                          <a:effectLst/>
                        </a:rPr>
                        <a:t>分鐘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4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13:30-14:30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003</a:t>
                      </a:r>
                      <a:r>
                        <a:rPr lang="zh-TW" altLang="en-US" sz="2800" u="none" strike="noStrike" dirty="0">
                          <a:effectLst/>
                        </a:rPr>
                        <a:t>數學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60</a:t>
                      </a:r>
                      <a:r>
                        <a:rPr lang="zh-TW" altLang="en-US" sz="2800" u="none" strike="noStrike" dirty="0">
                          <a:effectLst/>
                        </a:rPr>
                        <a:t>分鐘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89900"/>
                  </a:ext>
                </a:extLst>
              </a:tr>
              <a:tr h="6075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>
                          <a:effectLst/>
                        </a:rPr>
                        <a:t>5</a:t>
                      </a:r>
                      <a:endParaRPr lang="en-US" altLang="zh-TW" sz="2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14:40-15:20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effectLst/>
                        </a:rPr>
                        <a:t>自習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40</a:t>
                      </a:r>
                      <a:r>
                        <a:rPr lang="zh-TW" altLang="en-US" sz="2800" u="none" strike="noStrike" dirty="0">
                          <a:effectLst/>
                        </a:rPr>
                        <a:t>分鐘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5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>
                          <a:effectLst/>
                        </a:rPr>
                        <a:t>14:40-15:20</a:t>
                      </a:r>
                      <a:endParaRPr lang="en-US" altLang="zh-TW" sz="2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>
                          <a:effectLst/>
                        </a:rPr>
                        <a:t>自習</a:t>
                      </a:r>
                      <a:endParaRPr lang="zh-TW" altLang="en-US" sz="2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>
                          <a:effectLst/>
                        </a:rPr>
                        <a:t>40</a:t>
                      </a:r>
                      <a:r>
                        <a:rPr lang="zh-TW" altLang="en-US" sz="2800" u="none" strike="noStrike">
                          <a:effectLst/>
                        </a:rPr>
                        <a:t>分鐘</a:t>
                      </a:r>
                      <a:endParaRPr lang="zh-TW" altLang="en-US" sz="2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80319866"/>
                  </a:ext>
                </a:extLst>
              </a:tr>
              <a:tr h="6075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6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15:30-16:30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001</a:t>
                      </a:r>
                      <a:r>
                        <a:rPr lang="zh-TW" altLang="en-US" sz="2800" u="none" strike="noStrike" dirty="0">
                          <a:effectLst/>
                        </a:rPr>
                        <a:t>國文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60</a:t>
                      </a:r>
                      <a:r>
                        <a:rPr lang="zh-TW" altLang="en-US" sz="2800" u="none" strike="noStrike" dirty="0">
                          <a:effectLst/>
                        </a:rPr>
                        <a:t>分鐘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6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15:30-16:30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060</a:t>
                      </a:r>
                      <a:r>
                        <a:rPr lang="zh-TW" altLang="en-US" sz="2800" u="none" strike="noStrike" dirty="0">
                          <a:effectLst/>
                        </a:rPr>
                        <a:t>英文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60</a:t>
                      </a:r>
                      <a:r>
                        <a:rPr lang="zh-TW" altLang="en-US" sz="2800" u="none" strike="noStrike" dirty="0">
                          <a:effectLst/>
                        </a:rPr>
                        <a:t>分鐘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45189"/>
                  </a:ext>
                </a:extLst>
              </a:tr>
              <a:tr h="6075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>
                          <a:effectLst/>
                        </a:rPr>
                        <a:t>7</a:t>
                      </a:r>
                      <a:endParaRPr lang="en-US" altLang="zh-TW" sz="2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>
                          <a:effectLst/>
                        </a:rPr>
                        <a:t>16:30-16:50</a:t>
                      </a:r>
                      <a:endParaRPr lang="en-US" altLang="zh-TW" sz="2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effectLst/>
                        </a:rPr>
                        <a:t>打掃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>
                          <a:effectLst/>
                        </a:rPr>
                        <a:t>20</a:t>
                      </a:r>
                      <a:r>
                        <a:rPr lang="zh-TW" altLang="en-US" sz="2800" u="none" strike="noStrike">
                          <a:effectLst/>
                        </a:rPr>
                        <a:t>分鐘</a:t>
                      </a:r>
                      <a:endParaRPr lang="zh-TW" altLang="en-US" sz="2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7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16:30-16:50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effectLst/>
                        </a:rPr>
                        <a:t>打掃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>
                          <a:effectLst/>
                        </a:rPr>
                        <a:t>20</a:t>
                      </a:r>
                      <a:r>
                        <a:rPr lang="zh-TW" altLang="en-US" sz="2800" u="none" strike="noStrike">
                          <a:effectLst/>
                        </a:rPr>
                        <a:t>分鐘</a:t>
                      </a:r>
                      <a:endParaRPr lang="zh-TW" altLang="en-US" sz="2800" b="0" i="0" u="none" strike="noStrike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8602887"/>
                  </a:ext>
                </a:extLst>
              </a:tr>
              <a:tr h="10471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8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16:50~17:30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effectLst/>
                        </a:rPr>
                        <a:t>自習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40</a:t>
                      </a:r>
                      <a:r>
                        <a:rPr lang="zh-TW" altLang="en-US" sz="2800" u="none" strike="noStrike" dirty="0">
                          <a:effectLst/>
                        </a:rPr>
                        <a:t>分鐘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8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16:50~17:30</a:t>
                      </a:r>
                      <a:endParaRPr lang="en-US" altLang="zh-TW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effectLst/>
                        </a:rPr>
                        <a:t>導師時間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effectLst/>
                        </a:rPr>
                        <a:t>40</a:t>
                      </a:r>
                      <a:r>
                        <a:rPr lang="zh-TW" altLang="en-US" sz="2800" u="none" strike="noStrike" dirty="0">
                          <a:effectLst/>
                        </a:rPr>
                        <a:t>分鐘</a:t>
                      </a:r>
                      <a:endParaRPr lang="zh-TW" altLang="en-US" sz="2800" b="0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097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841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113</Words>
  <Application>Microsoft Office PowerPoint</Application>
  <PresentationFormat>寬螢幕</PresentationFormat>
  <Paragraphs>74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 </dc:creator>
  <cp:lastModifiedBy> </cp:lastModifiedBy>
  <cp:revision>1</cp:revision>
  <dcterms:created xsi:type="dcterms:W3CDTF">2024-10-14T11:17:00Z</dcterms:created>
  <dcterms:modified xsi:type="dcterms:W3CDTF">2024-10-14T11:19:45Z</dcterms:modified>
</cp:coreProperties>
</file>