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E0A72-D3F1-47DB-B1BB-C8CF96044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CA74F08-C901-444B-ACF7-3C23B3DA8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9A5668E-55F0-421D-9647-873A2C8F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8C01D6-3F7C-48A0-8750-CA777997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0274B7-DBC2-4836-9608-2E115972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3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AA7A45-3FB0-4B1B-8DA4-BFB16DE1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0C32679-4B65-4AED-8B96-91FDC203A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01B663-13A6-46D4-B32D-14A10518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28CD44-C98F-45BE-BDC2-52B27634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C0F712-3DCA-460D-A41C-A7F6954F1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05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CB7ED35-B783-4457-AEFB-E0115C3C0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529DD0A-13A4-4874-8800-0B5019653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F4629F-0722-44AD-85B9-7B86F987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357FD4-3324-4149-99A1-EDD001619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223C0A8-162E-4ECB-8758-C8BB2181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99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9276A1-C344-4341-9CB8-3F39C1DF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18DA5-4795-4CFB-9F0A-D13DB308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130BB8-A300-40E0-BB34-3C42CFA7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B1073D0-FE37-4A4A-82FC-F3DCF7B5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E6A27D-4689-4A05-ABDA-EF97EF8E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2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0EBA4E-1B11-4A14-9FEE-68DBD102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BA1EBB-5278-4A07-AE3D-34EDAEC23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12B56B-E49F-4EAB-8413-32BCBDD7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A2DA4-E310-4D1F-A1AB-83324489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B9A22C-BFB2-475C-BBB4-365FDAC2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99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B78692-40EB-4F71-81EB-1C793C692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C80DE4-0C23-4596-BA21-1853BA687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124CA79-79CD-4AA1-808B-1A418976D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2297814-4508-40E0-BA74-00B3A67B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640CC3-4EF5-463B-BE30-1053B825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3D9B160-CA89-4D0C-9B32-DC7C13A7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772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C635A7-BCAF-45EF-875E-BFBF629E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D8ABE58-C2BD-4311-AA3D-C7625750E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0CD7923-92E4-494A-B89B-7AC74BFA6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185EBCA-F80D-400E-BE9A-B80BC5ACC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7B49BC4-86CA-48A4-A0CB-107BF3DE3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5EB6871-2188-45ED-8E75-EE831D41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0372B4-588E-417C-8A74-91B916FB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B99244-751B-4CEA-9D62-2589BAAD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29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C70F5B-9A34-4ABF-B71E-B1B81211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C0396A7-91B7-4A80-AA6B-77098592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D123930-2F79-40E0-B945-120D1959B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D7FBFAF-1414-4B51-80A0-CA434EEE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6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ED4A0B2-EEBB-48E2-82DD-51437368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9B3A907-6386-4AAD-8255-06FDCA17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674143-5A4F-40DD-B58D-2CB242CC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37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17D356-A082-4E9E-A480-69862076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297734-613D-476C-AE54-E0509E102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065D67C-639A-4FD5-B92A-0A7D14052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95C4215-A8D5-4414-BB1E-DCCFCF12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B1CC2C1-3B0A-4F61-A1FF-80CB0460D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60D9876-079B-41EF-9455-52EC2878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230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83C0F4-773C-48AC-BEC8-BF1EF579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CB3B85E-C5B4-4874-A53D-762320971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FC9F0B4-4D47-4030-A294-392DE2510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00D95E1-19D7-4E69-8DDE-C0E49722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FC3BB7-FD9F-4183-84BA-58166C95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D072E1-49C1-4F37-891B-753CC1C2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33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B13E05B-021C-4C36-9D36-51084F88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00767E-A730-4804-BC31-7EFE220BB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17C7C8-26E3-46EE-A9DC-B2F61EE47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2C1C7-4983-42E2-8E38-37C5DC9ED6BD}" type="datetimeFigureOut">
              <a:rPr lang="zh-TW" altLang="en-US" smtClean="0"/>
              <a:t>2022/9/2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830AB5-5BFD-4072-8605-B908A6081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C881A7-D09A-433E-9FBD-C523804E3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F7CAC-A758-4320-B210-2EAFE16950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012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83916-11FC-4799-92F3-0DF6BD3EB3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4F3E037-9F58-4510-BDC7-5E546356E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BC471C-2A88-4A96-A910-CD27D39D7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22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7E9872-6F26-4C7B-BDA9-FB77F4C6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81211C-461A-48D0-A180-5C27143F7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6D97BE-517B-427A-BC18-1BD5923DF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3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40B003-DF89-4957-B55F-F23186E5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393E93-4C46-4FEC-92F8-D422CA61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DCB565-B61E-42C9-8A37-75DB03DE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7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AF61D6-6426-4226-844F-DBD1E1BF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0B37955A-CBAC-42F4-B67A-CE029EBD5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74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0042CA-F6B5-4CF1-BB56-98CC30FD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8E077E-2AB8-496C-B85D-18292CE10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D4C9CB-58DA-4468-BFB2-38791C64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寬螢幕</PresentationFormat>
  <Paragraphs>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 Niu</dc:creator>
  <cp:lastModifiedBy>T Niu</cp:lastModifiedBy>
  <cp:revision>2</cp:revision>
  <dcterms:created xsi:type="dcterms:W3CDTF">2022-09-02T03:36:53Z</dcterms:created>
  <dcterms:modified xsi:type="dcterms:W3CDTF">2022-09-02T04:44:43Z</dcterms:modified>
</cp:coreProperties>
</file>