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2C"/>
    <a:srgbClr val="3D7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18D59-90AF-4238-9752-69BA617BA915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F97F4-F6CB-4D79-B45A-962B8C3CB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02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ABD1E9-97B8-4516-8CF6-0533C9E560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4431397-7D5D-4217-8492-6A4D00226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84188F-6B08-415E-BCE2-FB61EAED5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E555F7-2342-4D93-AECB-DB8F6742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B603EC-E669-43D3-9C63-0D34B2DE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C7098C-7AF1-4A45-B61C-13B1874D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17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79A891-F492-42CD-965E-9C2B0A20A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E05C52-ECDE-4E0B-9E58-B95C3CBA2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D005AA-7496-436C-BD48-3A529CB2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3BE20C-57B2-40C1-8059-6C4F2D00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5A331B-8C0C-4425-A175-0D2469C06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97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97B430F-1145-4D83-9279-E0CFAD053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E460591-9BF0-4C29-B76C-DC4A3A8F2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84F716-7828-434B-AB79-D7D380AF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37B343-74D3-478D-9066-B731849E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367E0C-90AB-4D1E-BB35-C074C8E1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74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69F794-316B-4EC6-B225-57B4E1C1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859784-0DE1-454B-9165-5BC73C667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0F1F16-8698-463A-AD5A-D4C25405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09C499-9FAA-48C9-8C9A-FC7B997D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CEF278-2FE0-40AD-8EEB-07B0F9CC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49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9DE69-807B-4BAA-A103-75DBC28C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C5EF26-EA1C-4DB1-AB86-556B79321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01444F-6A39-4A51-B502-B66F11D4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1A3BD4-B887-4183-ACD4-22FC1165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1721A2-0BA4-494F-925D-6100492A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00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738E44-16FC-4D02-BD98-D2EA0BE8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855E28-9324-4275-9B6D-F26CBE151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6933B2F-A3BF-4AC1-9406-A9B4DD4D9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868B3F-9C2B-4FBC-B38A-D65DDD6E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6763AA0-16F2-4106-8E0F-919835D2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80BD8A-8A4B-4D06-8D75-EC049DEE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14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C5D555-4872-441E-A407-9AB186F9D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ABB491-C735-4FA2-AA92-5EB582133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A3CF07-10A8-4275-BD8C-E401CA573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4D65820-1814-4FDA-85A6-8E7BD7053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5646EB-E378-443A-811F-A03C5844E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90ADB89-0F24-40C2-9345-6711CEDA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ACC5EC-7A03-481D-BAF9-1F4BB96F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6A5BA2D-519B-4F27-AC17-FC890C87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15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A0861-F047-420E-AE54-58D375D3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49C7FAE-0D1F-48F1-9939-6B4FF401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8461C34-05F1-416D-B653-180B8148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32FC3D3-D076-49DF-85E8-0DF32E0BE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722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470B58-4A0B-4AE1-BD28-0E2ECE16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A738870-8CA6-4A88-BCFC-A6F3FC057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6EEB8F-F68B-41BC-B31D-F249DBE4E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05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E933CB-1458-4921-A530-E3F25B4AF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AB0C7B-720F-4669-BF7D-B2FC254C8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808BB0D-A0A0-463A-BD8B-2F7D54283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0FC4C0-CC6F-4890-81C3-31AE8CEE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13A2BE-F113-4647-B7A3-A6F78113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31A453-C151-42AC-869E-EA9F4CB7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02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C0C9BE-DA7C-465F-8C9B-97FA5F3D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4C1257E-AF54-4401-B364-046377F12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CB8513-37C0-457E-BA3D-83133946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2623EB-5DA3-44A5-919D-797B6472E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A467F8-4B39-49A4-8E41-606E0DF3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FA783D-595D-4FCD-A77A-11FC0292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471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1A67C52-4AD9-419D-B6C3-7A482D063CA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1A82A71-007A-4601-B650-667F1351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35E206-8BFB-4B0A-A5C9-C3EB28CBC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3AC099-A22D-4D90-9154-68F678969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1AC8-1EF1-4C7B-A985-3134C8541CC1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68C728-37D1-4121-B759-9B23D5D1E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09B293-F8D7-4E7A-B2F0-65E8AF891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E70FE-0294-48E1-99EE-76A5A7993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53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83E6F43-4D3F-4134-851F-96D114D60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620" y="1572151"/>
            <a:ext cx="7246275" cy="2760663"/>
          </a:xfrm>
          <a:prstGeom prst="rect">
            <a:avLst/>
          </a:prstGeom>
          <a:noFill/>
          <a:ln w="38100" cap="flat">
            <a:solidFill>
              <a:srgbClr val="3D735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方正清刻本悦宋简体" panose="02000000000000000000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A5D9C7A-F8D3-48D8-916A-D4FE74E97EEF}"/>
              </a:ext>
            </a:extLst>
          </p:cNvPr>
          <p:cNvSpPr txBox="1"/>
          <p:nvPr/>
        </p:nvSpPr>
        <p:spPr>
          <a:xfrm>
            <a:off x="1791092" y="1706443"/>
            <a:ext cx="8502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0" dirty="0">
                <a:solidFill>
                  <a:srgbClr val="3D73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數位學習</a:t>
            </a:r>
            <a:endParaRPr lang="zh-CN" altLang="en-US" sz="12000" dirty="0">
              <a:solidFill>
                <a:srgbClr val="3D735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0685A9C-C08F-43CF-AF9A-019AFB352CB6}"/>
              </a:ext>
            </a:extLst>
          </p:cNvPr>
          <p:cNvSpPr txBox="1"/>
          <p:nvPr/>
        </p:nvSpPr>
        <p:spPr>
          <a:xfrm>
            <a:off x="4895442" y="3645435"/>
            <a:ext cx="5556981" cy="42694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dist"/>
            <a:endParaRPr lang="zh-CN" altLang="en-US" dirty="0">
              <a:solidFill>
                <a:schemeClr val="bg1"/>
              </a:solidFill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221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自定义 25">
      <a:dk1>
        <a:srgbClr val="000000"/>
      </a:dk1>
      <a:lt1>
        <a:sysClr val="window" lastClr="FFFFFF"/>
      </a:lt1>
      <a:dk2>
        <a:srgbClr val="262626"/>
      </a:dk2>
      <a:lt2>
        <a:srgbClr val="E7E6E6"/>
      </a:lt2>
      <a:accent1>
        <a:srgbClr val="005827"/>
      </a:accent1>
      <a:accent2>
        <a:srgbClr val="00843B"/>
      </a:accent2>
      <a:accent3>
        <a:srgbClr val="005827"/>
      </a:accent3>
      <a:accent4>
        <a:srgbClr val="00843B"/>
      </a:accent4>
      <a:accent5>
        <a:srgbClr val="005827"/>
      </a:accent5>
      <a:accent6>
        <a:srgbClr val="00843B"/>
      </a:accent6>
      <a:hlink>
        <a:srgbClr val="002060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方正清刻本悦宋简体</vt:lpstr>
      <vt:lpstr>微軟正黑體</vt:lpstr>
      <vt:lpstr>Arial</vt:lpstr>
      <vt:lpstr>Office 主题​​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genuine</cp:lastModifiedBy>
  <cp:revision>6</cp:revision>
  <dcterms:created xsi:type="dcterms:W3CDTF">2017-07-05T14:01:45Z</dcterms:created>
  <dcterms:modified xsi:type="dcterms:W3CDTF">2024-11-13T23:50:20Z</dcterms:modified>
</cp:coreProperties>
</file>