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5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賴奕中" userId="de8f5cb7-ed1b-4ede-a4c3-16f58c099fc6" providerId="ADAL" clId="{DDD99439-20AB-4D6E-BC98-FFBED8ACB732}"/>
    <pc:docChg chg="undo custSel delSld modSld">
      <pc:chgData name=" 賴奕中" userId="de8f5cb7-ed1b-4ede-a4c3-16f58c099fc6" providerId="ADAL" clId="{DDD99439-20AB-4D6E-BC98-FFBED8ACB732}" dt="2023-02-05T15:12:18.852" v="213" actId="1076"/>
      <pc:docMkLst>
        <pc:docMk/>
      </pc:docMkLst>
      <pc:sldChg chg="modSp">
        <pc:chgData name=" 賴奕中" userId="de8f5cb7-ed1b-4ede-a4c3-16f58c099fc6" providerId="ADAL" clId="{DDD99439-20AB-4D6E-BC98-FFBED8ACB732}" dt="2023-01-31T16:32:47.639" v="7" actId="20577"/>
        <pc:sldMkLst>
          <pc:docMk/>
          <pc:sldMk cId="3130376438" sldId="256"/>
        </pc:sldMkLst>
        <pc:spChg chg="mod">
          <ac:chgData name=" 賴奕中" userId="de8f5cb7-ed1b-4ede-a4c3-16f58c099fc6" providerId="ADAL" clId="{DDD99439-20AB-4D6E-BC98-FFBED8ACB732}" dt="2023-01-31T16:32:47.639" v="7" actId="20577"/>
          <ac:spMkLst>
            <pc:docMk/>
            <pc:sldMk cId="3130376438" sldId="256"/>
            <ac:spMk id="2" creationId="{67FCF1C6-5518-49AF-90A1-84002ACE3ACD}"/>
          </ac:spMkLst>
        </pc:spChg>
      </pc:sldChg>
      <pc:sldChg chg="delSp modSp">
        <pc:chgData name=" 賴奕中" userId="de8f5cb7-ed1b-4ede-a4c3-16f58c099fc6" providerId="ADAL" clId="{DDD99439-20AB-4D6E-BC98-FFBED8ACB732}" dt="2023-02-05T09:14:39.085" v="196" actId="20577"/>
        <pc:sldMkLst>
          <pc:docMk/>
          <pc:sldMk cId="199943703" sldId="257"/>
        </pc:sldMkLst>
        <pc:spChg chg="mod">
          <ac:chgData name=" 賴奕中" userId="de8f5cb7-ed1b-4ede-a4c3-16f58c099fc6" providerId="ADAL" clId="{DDD99439-20AB-4D6E-BC98-FFBED8ACB732}" dt="2023-02-05T09:14:39.085" v="196" actId="20577"/>
          <ac:spMkLst>
            <pc:docMk/>
            <pc:sldMk cId="199943703" sldId="257"/>
            <ac:spMk id="5" creationId="{09901B27-65D4-4A65-9D3B-2BBF62FE9DB6}"/>
          </ac:spMkLst>
        </pc:spChg>
        <pc:spChg chg="del mod">
          <ac:chgData name=" 賴奕中" userId="de8f5cb7-ed1b-4ede-a4c3-16f58c099fc6" providerId="ADAL" clId="{DDD99439-20AB-4D6E-BC98-FFBED8ACB732}" dt="2023-02-05T09:09:51.766" v="53" actId="478"/>
          <ac:spMkLst>
            <pc:docMk/>
            <pc:sldMk cId="199943703" sldId="257"/>
            <ac:spMk id="16" creationId="{912A96CE-4D64-4B04-9F34-12E93A3D94D8}"/>
          </ac:spMkLst>
        </pc:spChg>
        <pc:grpChg chg="del">
          <ac:chgData name=" 賴奕中" userId="de8f5cb7-ed1b-4ede-a4c3-16f58c099fc6" providerId="ADAL" clId="{DDD99439-20AB-4D6E-BC98-FFBED8ACB732}" dt="2023-02-05T09:09:46.813" v="49" actId="478"/>
          <ac:grpSpMkLst>
            <pc:docMk/>
            <pc:sldMk cId="199943703" sldId="257"/>
            <ac:grpSpMk id="12" creationId="{4CA8202D-8A7C-4754-9BB3-107862AD57E4}"/>
          </ac:grpSpMkLst>
        </pc:grpChg>
        <pc:picChg chg="del">
          <ac:chgData name=" 賴奕中" userId="de8f5cb7-ed1b-4ede-a4c3-16f58c099fc6" providerId="ADAL" clId="{DDD99439-20AB-4D6E-BC98-FFBED8ACB732}" dt="2023-02-05T09:09:41.043" v="46" actId="478"/>
          <ac:picMkLst>
            <pc:docMk/>
            <pc:sldMk cId="199943703" sldId="257"/>
            <ac:picMk id="6" creationId="{EF9A9FFA-D12C-4A9D-AD3C-A953B4899473}"/>
          </ac:picMkLst>
        </pc:picChg>
        <pc:picChg chg="del">
          <ac:chgData name=" 賴奕中" userId="de8f5cb7-ed1b-4ede-a4c3-16f58c099fc6" providerId="ADAL" clId="{DDD99439-20AB-4D6E-BC98-FFBED8ACB732}" dt="2023-02-05T09:09:48.771" v="51" actId="478"/>
          <ac:picMkLst>
            <pc:docMk/>
            <pc:sldMk cId="199943703" sldId="257"/>
            <ac:picMk id="9" creationId="{090441E1-E59D-490C-BA89-F4D7C47A4F31}"/>
          </ac:picMkLst>
        </pc:picChg>
        <pc:picChg chg="del">
          <ac:chgData name=" 賴奕中" userId="de8f5cb7-ed1b-4ede-a4c3-16f58c099fc6" providerId="ADAL" clId="{DDD99439-20AB-4D6E-BC98-FFBED8ACB732}" dt="2023-02-05T09:09:48.771" v="51" actId="478"/>
          <ac:picMkLst>
            <pc:docMk/>
            <pc:sldMk cId="199943703" sldId="257"/>
            <ac:picMk id="13" creationId="{1C243024-4A7E-424E-8300-3EE4E4860BE7}"/>
          </ac:picMkLst>
        </pc:picChg>
        <pc:picChg chg="del">
          <ac:chgData name=" 賴奕中" userId="de8f5cb7-ed1b-4ede-a4c3-16f58c099fc6" providerId="ADAL" clId="{DDD99439-20AB-4D6E-BC98-FFBED8ACB732}" dt="2023-02-05T09:09:47.323" v="50" actId="478"/>
          <ac:picMkLst>
            <pc:docMk/>
            <pc:sldMk cId="199943703" sldId="257"/>
            <ac:picMk id="14" creationId="{889A555B-CA54-4A66-8F98-089FC6F157CC}"/>
          </ac:picMkLst>
        </pc:picChg>
        <pc:picChg chg="del">
          <ac:chgData name=" 賴奕中" userId="de8f5cb7-ed1b-4ede-a4c3-16f58c099fc6" providerId="ADAL" clId="{DDD99439-20AB-4D6E-BC98-FFBED8ACB732}" dt="2023-02-05T09:09:48.771" v="51" actId="478"/>
          <ac:picMkLst>
            <pc:docMk/>
            <pc:sldMk cId="199943703" sldId="257"/>
            <ac:picMk id="15" creationId="{B9F49D44-9AB0-4175-BE44-97F1622CDB2A}"/>
          </ac:picMkLst>
        </pc:picChg>
        <pc:picChg chg="del">
          <ac:chgData name=" 賴奕中" userId="de8f5cb7-ed1b-4ede-a4c3-16f58c099fc6" providerId="ADAL" clId="{DDD99439-20AB-4D6E-BC98-FFBED8ACB732}" dt="2023-02-05T09:09:46.332" v="48" actId="478"/>
          <ac:picMkLst>
            <pc:docMk/>
            <pc:sldMk cId="199943703" sldId="257"/>
            <ac:picMk id="18" creationId="{E3A895CE-45ED-42AF-AAD1-02229FF3E3AD}"/>
          </ac:picMkLst>
        </pc:picChg>
      </pc:sldChg>
      <pc:sldChg chg="delSp modSp">
        <pc:chgData name=" 賴奕中" userId="de8f5cb7-ed1b-4ede-a4c3-16f58c099fc6" providerId="ADAL" clId="{DDD99439-20AB-4D6E-BC98-FFBED8ACB732}" dt="2023-02-05T09:14:56.542" v="197" actId="20577"/>
        <pc:sldMkLst>
          <pc:docMk/>
          <pc:sldMk cId="583474796" sldId="258"/>
        </pc:sldMkLst>
        <pc:spChg chg="mod">
          <ac:chgData name=" 賴奕中" userId="de8f5cb7-ed1b-4ede-a4c3-16f58c099fc6" providerId="ADAL" clId="{DDD99439-20AB-4D6E-BC98-FFBED8ACB732}" dt="2023-02-05T09:14:56.542" v="197" actId="20577"/>
          <ac:spMkLst>
            <pc:docMk/>
            <pc:sldMk cId="583474796" sldId="258"/>
            <ac:spMk id="5" creationId="{A046BD0B-DED5-4FC8-BF2E-6BB98CBA7797}"/>
          </ac:spMkLst>
        </pc:spChg>
        <pc:spChg chg="del">
          <ac:chgData name=" 賴奕中" userId="de8f5cb7-ed1b-4ede-a4c3-16f58c099fc6" providerId="ADAL" clId="{DDD99439-20AB-4D6E-BC98-FFBED8ACB732}" dt="2023-02-05T09:09:53.212" v="54" actId="478"/>
          <ac:spMkLst>
            <pc:docMk/>
            <pc:sldMk cId="583474796" sldId="258"/>
            <ac:spMk id="8" creationId="{964169AB-9D9A-4DA5-A5B7-84DA4C9C59FB}"/>
          </ac:spMkLst>
        </pc:spChg>
        <pc:grpChg chg="del">
          <ac:chgData name=" 賴奕中" userId="de8f5cb7-ed1b-4ede-a4c3-16f58c099fc6" providerId="ADAL" clId="{DDD99439-20AB-4D6E-BC98-FFBED8ACB732}" dt="2023-02-05T09:09:55.059" v="59" actId="478"/>
          <ac:grpSpMkLst>
            <pc:docMk/>
            <pc:sldMk cId="583474796" sldId="258"/>
            <ac:grpSpMk id="9" creationId="{4DE6AF3B-F372-4C57-8887-46D3308261FB}"/>
          </ac:grpSpMkLst>
        </pc:grpChg>
        <pc:picChg chg="del">
          <ac:chgData name=" 賴奕中" userId="de8f5cb7-ed1b-4ede-a4c3-16f58c099fc6" providerId="ADAL" clId="{DDD99439-20AB-4D6E-BC98-FFBED8ACB732}" dt="2023-02-05T09:09:43.946" v="47" actId="478"/>
          <ac:picMkLst>
            <pc:docMk/>
            <pc:sldMk cId="583474796" sldId="258"/>
            <ac:picMk id="6" creationId="{366DC0BC-AFC4-484E-A4E0-FC7E22266FCF}"/>
          </ac:picMkLst>
        </pc:picChg>
        <pc:picChg chg="del mod">
          <ac:chgData name=" 賴奕中" userId="de8f5cb7-ed1b-4ede-a4c3-16f58c099fc6" providerId="ADAL" clId="{DDD99439-20AB-4D6E-BC98-FFBED8ACB732}" dt="2023-02-05T09:09:54.172" v="57" actId="478"/>
          <ac:picMkLst>
            <pc:docMk/>
            <pc:sldMk cId="583474796" sldId="258"/>
            <ac:picMk id="12" creationId="{2ADA8D28-BDC8-4B7B-AA22-32040195199F}"/>
          </ac:picMkLst>
        </pc:picChg>
        <pc:picChg chg="del">
          <ac:chgData name=" 賴奕中" userId="de8f5cb7-ed1b-4ede-a4c3-16f58c099fc6" providerId="ADAL" clId="{DDD99439-20AB-4D6E-BC98-FFBED8ACB732}" dt="2023-02-05T09:09:53.556" v="55" actId="478"/>
          <ac:picMkLst>
            <pc:docMk/>
            <pc:sldMk cId="583474796" sldId="258"/>
            <ac:picMk id="13" creationId="{9DF74FBF-E2FA-4C54-8C15-0778218632AA}"/>
          </ac:picMkLst>
        </pc:picChg>
        <pc:picChg chg="del">
          <ac:chgData name=" 賴奕中" userId="de8f5cb7-ed1b-4ede-a4c3-16f58c099fc6" providerId="ADAL" clId="{DDD99439-20AB-4D6E-BC98-FFBED8ACB732}" dt="2023-02-05T09:09:54.665" v="58" actId="478"/>
          <ac:picMkLst>
            <pc:docMk/>
            <pc:sldMk cId="583474796" sldId="258"/>
            <ac:picMk id="14" creationId="{EE15594A-0918-492C-8D9D-692BD823F521}"/>
          </ac:picMkLst>
        </pc:picChg>
      </pc:sldChg>
      <pc:sldChg chg="addSp delSp modSp">
        <pc:chgData name=" 賴奕中" userId="de8f5cb7-ed1b-4ede-a4c3-16f58c099fc6" providerId="ADAL" clId="{DDD99439-20AB-4D6E-BC98-FFBED8ACB732}" dt="2023-02-05T15:11:55.901" v="207" actId="14100"/>
        <pc:sldMkLst>
          <pc:docMk/>
          <pc:sldMk cId="4108828349" sldId="259"/>
        </pc:sldMkLst>
        <pc:spChg chg="mod">
          <ac:chgData name=" 賴奕中" userId="de8f5cb7-ed1b-4ede-a4c3-16f58c099fc6" providerId="ADAL" clId="{DDD99439-20AB-4D6E-BC98-FFBED8ACB732}" dt="2023-02-05T15:11:55.901" v="207" actId="14100"/>
          <ac:spMkLst>
            <pc:docMk/>
            <pc:sldMk cId="4108828349" sldId="259"/>
            <ac:spMk id="5" creationId="{77ACD0E5-030B-472E-9CC7-859841C4FF20}"/>
          </ac:spMkLst>
        </pc:spChg>
        <pc:spChg chg="mod">
          <ac:chgData name=" 賴奕中" userId="de8f5cb7-ed1b-4ede-a4c3-16f58c099fc6" providerId="ADAL" clId="{DDD99439-20AB-4D6E-BC98-FFBED8ACB732}" dt="2023-02-05T15:11:55.901" v="207" actId="14100"/>
          <ac:spMkLst>
            <pc:docMk/>
            <pc:sldMk cId="4108828349" sldId="259"/>
            <ac:spMk id="7" creationId="{1E422F9C-8368-4CF1-AA11-B73BB4EA5D07}"/>
          </ac:spMkLst>
        </pc:spChg>
        <pc:spChg chg="del">
          <ac:chgData name=" 賴奕中" userId="de8f5cb7-ed1b-4ede-a4c3-16f58c099fc6" providerId="ADAL" clId="{DDD99439-20AB-4D6E-BC98-FFBED8ACB732}" dt="2023-02-05T09:07:39.594" v="14" actId="478"/>
          <ac:spMkLst>
            <pc:docMk/>
            <pc:sldMk cId="4108828349" sldId="259"/>
            <ac:spMk id="10" creationId="{BB2A0A03-6360-48EB-95EC-BCFE8BE10372}"/>
          </ac:spMkLst>
        </pc:spChg>
        <pc:picChg chg="add del mod">
          <ac:chgData name=" 賴奕中" userId="de8f5cb7-ed1b-4ede-a4c3-16f58c099fc6" providerId="ADAL" clId="{DDD99439-20AB-4D6E-BC98-FFBED8ACB732}" dt="2023-02-05T15:11:33.313" v="198" actId="478"/>
          <ac:picMkLst>
            <pc:docMk/>
            <pc:sldMk cId="4108828349" sldId="259"/>
            <ac:picMk id="2" creationId="{394C6D3F-BAE8-4A15-9413-47CF9F2C5B24}"/>
          </ac:picMkLst>
        </pc:picChg>
        <pc:picChg chg="add mod">
          <ac:chgData name=" 賴奕中" userId="de8f5cb7-ed1b-4ede-a4c3-16f58c099fc6" providerId="ADAL" clId="{DDD99439-20AB-4D6E-BC98-FFBED8ACB732}" dt="2023-02-05T15:11:36.892" v="201" actId="1076"/>
          <ac:picMkLst>
            <pc:docMk/>
            <pc:sldMk cId="4108828349" sldId="259"/>
            <ac:picMk id="6" creationId="{6275FE93-8E02-4E9D-891C-C373E17F7BC6}"/>
          </ac:picMkLst>
        </pc:picChg>
        <pc:picChg chg="del">
          <ac:chgData name=" 賴奕中" userId="de8f5cb7-ed1b-4ede-a4c3-16f58c099fc6" providerId="ADAL" clId="{DDD99439-20AB-4D6E-BC98-FFBED8ACB732}" dt="2023-02-05T09:07:30.426" v="8" actId="478"/>
          <ac:picMkLst>
            <pc:docMk/>
            <pc:sldMk cId="4108828349" sldId="259"/>
            <ac:picMk id="6" creationId="{F9471ABB-9B4E-48F5-97F2-1FB2E07995E9}"/>
          </ac:picMkLst>
        </pc:picChg>
        <pc:picChg chg="del">
          <ac:chgData name=" 賴奕中" userId="de8f5cb7-ed1b-4ede-a4c3-16f58c099fc6" providerId="ADAL" clId="{DDD99439-20AB-4D6E-BC98-FFBED8ACB732}" dt="2023-02-05T09:07:37.124" v="13" actId="478"/>
          <ac:picMkLst>
            <pc:docMk/>
            <pc:sldMk cId="4108828349" sldId="259"/>
            <ac:picMk id="9" creationId="{AFE417F4-3CD0-4563-ADA3-A0AC6E4B6814}"/>
          </ac:picMkLst>
        </pc:picChg>
      </pc:sldChg>
      <pc:sldChg chg="addSp delSp modSp">
        <pc:chgData name=" 賴奕中" userId="de8f5cb7-ed1b-4ede-a4c3-16f58c099fc6" providerId="ADAL" clId="{DDD99439-20AB-4D6E-BC98-FFBED8ACB732}" dt="2023-02-05T15:12:18.852" v="213" actId="1076"/>
        <pc:sldMkLst>
          <pc:docMk/>
          <pc:sldMk cId="1454411251" sldId="260"/>
        </pc:sldMkLst>
        <pc:spChg chg="mod">
          <ac:chgData name=" 賴奕中" userId="de8f5cb7-ed1b-4ede-a4c3-16f58c099fc6" providerId="ADAL" clId="{DDD99439-20AB-4D6E-BC98-FFBED8ACB732}" dt="2023-02-05T09:14:11.789" v="176" actId="1076"/>
          <ac:spMkLst>
            <pc:docMk/>
            <pc:sldMk cId="1454411251" sldId="260"/>
            <ac:spMk id="5" creationId="{81B20373-F353-4578-99F2-6CD8461903BB}"/>
          </ac:spMkLst>
        </pc:spChg>
        <pc:grpChg chg="mod">
          <ac:chgData name=" 賴奕中" userId="de8f5cb7-ed1b-4ede-a4c3-16f58c099fc6" providerId="ADAL" clId="{DDD99439-20AB-4D6E-BC98-FFBED8ACB732}" dt="2023-02-05T09:14:16.403" v="177" actId="1076"/>
          <ac:grpSpMkLst>
            <pc:docMk/>
            <pc:sldMk cId="1454411251" sldId="260"/>
            <ac:grpSpMk id="13" creationId="{76DF4270-32E4-4CAE-9B11-FFC412A91D8C}"/>
          </ac:grpSpMkLst>
        </pc:grpChg>
        <pc:picChg chg="add mod">
          <ac:chgData name=" 賴奕中" userId="de8f5cb7-ed1b-4ede-a4c3-16f58c099fc6" providerId="ADAL" clId="{DDD99439-20AB-4D6E-BC98-FFBED8ACB732}" dt="2023-02-05T09:12:57.180" v="118" actId="1076"/>
          <ac:picMkLst>
            <pc:docMk/>
            <pc:sldMk cId="1454411251" sldId="260"/>
            <ac:picMk id="3" creationId="{833A5201-F68A-4C6A-99C2-DDB9380A589B}"/>
          </ac:picMkLst>
        </pc:picChg>
        <pc:picChg chg="del">
          <ac:chgData name=" 賴奕中" userId="de8f5cb7-ed1b-4ede-a4c3-16f58c099fc6" providerId="ADAL" clId="{DDD99439-20AB-4D6E-BC98-FFBED8ACB732}" dt="2023-02-05T09:10:13.273" v="65" actId="478"/>
          <ac:picMkLst>
            <pc:docMk/>
            <pc:sldMk cId="1454411251" sldId="260"/>
            <ac:picMk id="7" creationId="{BEBAB581-BFB3-451D-8EFD-958E300F4B47}"/>
          </ac:picMkLst>
        </pc:picChg>
        <pc:picChg chg="del mod">
          <ac:chgData name=" 賴奕中" userId="de8f5cb7-ed1b-4ede-a4c3-16f58c099fc6" providerId="ADAL" clId="{DDD99439-20AB-4D6E-BC98-FFBED8ACB732}" dt="2023-02-05T09:10:12.163" v="63" actId="478"/>
          <ac:picMkLst>
            <pc:docMk/>
            <pc:sldMk cId="1454411251" sldId="260"/>
            <ac:picMk id="8" creationId="{D20FCD09-D45E-4A4F-96E2-094B2E4EA0CA}"/>
          </ac:picMkLst>
        </pc:picChg>
        <pc:picChg chg="del mod">
          <ac:chgData name=" 賴奕中" userId="de8f5cb7-ed1b-4ede-a4c3-16f58c099fc6" providerId="ADAL" clId="{DDD99439-20AB-4D6E-BC98-FFBED8ACB732}" dt="2023-02-05T09:10:12.706" v="64" actId="478"/>
          <ac:picMkLst>
            <pc:docMk/>
            <pc:sldMk cId="1454411251" sldId="260"/>
            <ac:picMk id="9" creationId="{7F8C2D10-B482-44CC-A724-BFD9C8817BA0}"/>
          </ac:picMkLst>
        </pc:picChg>
        <pc:picChg chg="add del mod modCrop">
          <ac:chgData name=" 賴奕中" userId="de8f5cb7-ed1b-4ede-a4c3-16f58c099fc6" providerId="ADAL" clId="{DDD99439-20AB-4D6E-BC98-FFBED8ACB732}" dt="2023-02-05T09:11:07.211" v="81" actId="478"/>
          <ac:picMkLst>
            <pc:docMk/>
            <pc:sldMk cId="1454411251" sldId="260"/>
            <ac:picMk id="10" creationId="{8B63A28B-E873-49B8-82BD-AD8BDC91E775}"/>
          </ac:picMkLst>
        </pc:picChg>
        <pc:picChg chg="add del mod">
          <ac:chgData name=" 賴奕中" userId="de8f5cb7-ed1b-4ede-a4c3-16f58c099fc6" providerId="ADAL" clId="{DDD99439-20AB-4D6E-BC98-FFBED8ACB732}" dt="2023-02-05T15:12:08.613" v="208" actId="478"/>
          <ac:picMkLst>
            <pc:docMk/>
            <pc:sldMk cId="1454411251" sldId="260"/>
            <ac:picMk id="14" creationId="{7FACCEAE-8DC9-4F45-9A87-1B06C72BB461}"/>
          </ac:picMkLst>
        </pc:picChg>
        <pc:picChg chg="add mod">
          <ac:chgData name=" 賴奕中" userId="de8f5cb7-ed1b-4ede-a4c3-16f58c099fc6" providerId="ADAL" clId="{DDD99439-20AB-4D6E-BC98-FFBED8ACB732}" dt="2023-02-05T09:12:55.196" v="117" actId="1076"/>
          <ac:picMkLst>
            <pc:docMk/>
            <pc:sldMk cId="1454411251" sldId="260"/>
            <ac:picMk id="15" creationId="{F741F956-474C-4336-A8A9-DD44004EAC24}"/>
          </ac:picMkLst>
        </pc:picChg>
        <pc:picChg chg="add mod">
          <ac:chgData name=" 賴奕中" userId="de8f5cb7-ed1b-4ede-a4c3-16f58c099fc6" providerId="ADAL" clId="{DDD99439-20AB-4D6E-BC98-FFBED8ACB732}" dt="2023-02-05T15:12:18.852" v="213" actId="1076"/>
          <ac:picMkLst>
            <pc:docMk/>
            <pc:sldMk cId="1454411251" sldId="260"/>
            <ac:picMk id="16" creationId="{EA7BA3BA-01B1-4F1D-A799-3B28B325BB9F}"/>
          </ac:picMkLst>
        </pc:picChg>
        <pc:picChg chg="add mod">
          <ac:chgData name=" 賴奕中" userId="de8f5cb7-ed1b-4ede-a4c3-16f58c099fc6" providerId="ADAL" clId="{DDD99439-20AB-4D6E-BC98-FFBED8ACB732}" dt="2023-02-05T09:12:53.844" v="116" actId="1076"/>
          <ac:picMkLst>
            <pc:docMk/>
            <pc:sldMk cId="1454411251" sldId="260"/>
            <ac:picMk id="17" creationId="{BA1EDA32-94AA-4921-A0DB-AB75218220BC}"/>
          </ac:picMkLst>
        </pc:picChg>
        <pc:picChg chg="add mod">
          <ac:chgData name=" 賴奕中" userId="de8f5cb7-ed1b-4ede-a4c3-16f58c099fc6" providerId="ADAL" clId="{DDD99439-20AB-4D6E-BC98-FFBED8ACB732}" dt="2023-02-05T09:12:47.587" v="112" actId="1076"/>
          <ac:picMkLst>
            <pc:docMk/>
            <pc:sldMk cId="1454411251" sldId="260"/>
            <ac:picMk id="19" creationId="{ED08A1D8-132C-49F0-A035-C27C4F1D57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93B8AA5-21C0-48E2-8A73-664B80C3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1DDA638-AA02-4365-BEA2-E78D3ACAC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129A6AE-3703-43AF-BE62-6C55E1E2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C482F20-13AE-4C7A-9DB9-17E14500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AB0752E-6F82-4E10-9FE1-1B6FF5D9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BEE0FAC-E2E2-4D4A-8D40-13A9E000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C3DCB53-962B-48C1-9626-E0B904DF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4F97DD6-EE4A-4C0E-9C07-3535BED0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0E8AB5F-7B01-4DB9-8DBD-2E489D48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4B44873-7237-4055-B09F-0E9EA949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41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2CDC7D52-6EFD-43C9-AA74-FC7722C30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2C58BA9-C43C-4D1B-ABC1-41778E533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AD9D5A2-6B94-4C17-B2F6-90B4A53A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39CEDFD-F053-4B15-B31D-352C37B6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8402626-3BFE-4E02-9AF5-301F46A0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87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029775-B9F7-45F8-BCA7-BD619B67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93275CE-D53C-49BB-B0B4-5FD9F741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58501CE-04C8-4443-98B5-AD106306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4495918-5216-4E5C-B759-98B34FC7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483D9D2-75B0-4BAB-ACEE-3595771A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9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9FBE33-510E-498E-8A44-984A0348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95E2040-F3B4-479B-BF12-5511CBFD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42BBD5E-80AD-4C4E-877F-9369BCF3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5854266-EAD9-4879-9B01-E4AEDD4B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1CB5994-913E-49D4-A1F6-2A41361F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61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61E91CC-1B28-4503-B436-89DE2942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152B39D-B5B3-4987-A663-8A59FB16A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7DAF6CC-061D-41DD-AB1B-F8B8C0FD9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F3B03D54-384E-4E3A-A3B0-8E53253B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41E8B26-E802-4B8E-9063-7BB45D0A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B36E0CB-2ACA-484C-844F-CDE5A676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56E3D8B-9356-4807-ADD6-93E2EBBC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BCD3821-0459-4E85-982E-098A6A684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2C2C26F-F8B3-4E25-96FF-0A69818C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267DA7A-0D54-41C9-A5F0-F5489DC8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EABC8550-4237-4DAF-8F92-8A8D5382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5A93AA34-DFFE-406D-A9F6-7683A64C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13DA8CFB-81D2-401C-92BC-27514754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A3F5D86E-F4B6-46E0-B82E-62633951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61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CF19828-0DDF-461F-B9AE-60E6DFAB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EE46698-8F4F-48CA-854D-0E1F4FA1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EE9EB561-0454-4F00-8FC0-061C6186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29C6B2FB-163D-401E-9605-890F23C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0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993B33F7-A785-4E89-857F-E2D55B36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632A0B4-8C31-4398-A58B-4D347673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EBBD872-089C-4E51-B98B-14EC51B1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3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D069CEF-424C-48A1-9030-64F57552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70BAF59-D6AE-4C37-9B7D-81053DBE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6874FDF-8B0C-462F-8E4E-CCFD4BB98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9EC0CEF-0C98-4536-BBCB-DED04E9B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9DA67C9-432E-42DB-8695-EA73A47F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AE1E069-14B4-4DE0-9A70-1976D3EA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97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22E4C8-6769-4147-8738-8B74C459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40649C87-E6EE-4502-BA32-66B28A4CA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6BB4348-5545-43B0-A274-D465901B4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2DCEC79B-A0D6-47F7-AB0C-AEE9ED1E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CCDDE7E-8669-4AD3-A764-F613D4D5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CC97202-B201-4CFF-A5B5-AE8E814F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6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3E29D9BB-57F4-4AB1-902A-D804EE09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5F13097-AA9E-484E-802D-5E34D863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ADE2675-A54F-448F-8093-741F393D7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6D1C-A728-41B7-885D-FA5513E8B698}" type="datetimeFigureOut">
              <a:rPr lang="zh-TW" altLang="en-US" smtClean="0"/>
              <a:t>2023/8/17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BABC083-8089-48EE-9E2E-1A67A53A7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D697405-4D88-42FD-8989-60BB72EA9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8A42-1698-485D-A207-9A285C588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5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7FCF1C6-5518-49AF-90A1-84002ACE3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871984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112-1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八年級 生活科技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 賴奕中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3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77ACD0E5-030B-472E-9CC7-859841C4FF20}"/>
              </a:ext>
            </a:extLst>
          </p:cNvPr>
          <p:cNvSpPr txBox="1"/>
          <p:nvPr/>
        </p:nvSpPr>
        <p:spPr>
          <a:xfrm>
            <a:off x="265170" y="507946"/>
            <a:ext cx="312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三件實體作品：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E422F9C-8368-4CF1-AA11-B73BB4EA5D07}"/>
              </a:ext>
            </a:extLst>
          </p:cNvPr>
          <p:cNvSpPr/>
          <p:nvPr/>
        </p:nvSpPr>
        <p:spPr>
          <a:xfrm>
            <a:off x="265170" y="1363222"/>
            <a:ext cx="2769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滑步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機械車</a:t>
            </a:r>
            <a:endParaRPr lang="zh-TW" altLang="en-US" sz="2800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3995094F-7BEE-ED64-987A-EF60B21E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262" y="414301"/>
            <a:ext cx="6259704" cy="60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E3CAA46-CC7A-48F2-8D18-89CBA953B1AF}"/>
              </a:ext>
            </a:extLst>
          </p:cNvPr>
          <p:cNvSpPr txBox="1"/>
          <p:nvPr/>
        </p:nvSpPr>
        <p:spPr>
          <a:xfrm>
            <a:off x="265170" y="191564"/>
            <a:ext cx="293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三件實體作品：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9901B27-65D4-4A65-9D3B-2BBF62FE9DB6}"/>
              </a:ext>
            </a:extLst>
          </p:cNvPr>
          <p:cNvSpPr/>
          <p:nvPr/>
        </p:nvSpPr>
        <p:spPr>
          <a:xfrm>
            <a:off x="265170" y="1012396"/>
            <a:ext cx="264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新世代人力車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13483"/>
          <a:stretch/>
        </p:blipFill>
        <p:spPr>
          <a:xfrm>
            <a:off x="4930924" y="776339"/>
            <a:ext cx="6366617" cy="5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4159D40A-F845-4B03-BC86-8EA9080D4B4C}"/>
              </a:ext>
            </a:extLst>
          </p:cNvPr>
          <p:cNvSpPr txBox="1"/>
          <p:nvPr/>
        </p:nvSpPr>
        <p:spPr>
          <a:xfrm>
            <a:off x="265169" y="315311"/>
            <a:ext cx="329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三件實體作品：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046BD0B-DED5-4FC8-BF2E-6BB98CBA7797}"/>
              </a:ext>
            </a:extLst>
          </p:cNvPr>
          <p:cNvSpPr/>
          <p:nvPr/>
        </p:nvSpPr>
        <p:spPr>
          <a:xfrm>
            <a:off x="265169" y="1223067"/>
            <a:ext cx="296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字母燈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2755"/>
          <a:stretch/>
        </p:blipFill>
        <p:spPr>
          <a:xfrm>
            <a:off x="6802453" y="900086"/>
            <a:ext cx="4162075" cy="54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B60CF556-B686-46B6-91C1-932A70588EB4}"/>
              </a:ext>
            </a:extLst>
          </p:cNvPr>
          <p:cNvSpPr txBox="1"/>
          <p:nvPr/>
        </p:nvSpPr>
        <p:spPr>
          <a:xfrm>
            <a:off x="265169" y="191564"/>
            <a:ext cx="278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分數計算方式：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1B20373-F353-4578-99F2-6CD8461903BB}"/>
              </a:ext>
            </a:extLst>
          </p:cNvPr>
          <p:cNvSpPr/>
          <p:nvPr/>
        </p:nvSpPr>
        <p:spPr>
          <a:xfrm>
            <a:off x="953788" y="5846103"/>
            <a:ext cx="103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平時</a:t>
            </a:r>
            <a:r>
              <a:rPr lang="zh-TW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</a:t>
            </a:r>
            <a:r>
              <a:rPr lang="en-US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r>
              <a:rPr lang="zh-TW" altLang="en-US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實體</a:t>
            </a:r>
            <a:r>
              <a:rPr lang="zh-TW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作品</a:t>
            </a:r>
            <a:r>
              <a:rPr lang="en-US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r>
              <a:rPr lang="zh-TW" altLang="en-US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</a:t>
            </a:r>
            <a:r>
              <a:rPr lang="zh-TW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學習態度</a:t>
            </a:r>
            <a:r>
              <a:rPr lang="en-US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76DF4270-32E4-4CAE-9B11-FFC412A91D8C}"/>
              </a:ext>
            </a:extLst>
          </p:cNvPr>
          <p:cNvGrpSpPr/>
          <p:nvPr/>
        </p:nvGrpSpPr>
        <p:grpSpPr>
          <a:xfrm>
            <a:off x="9130828" y="1880947"/>
            <a:ext cx="2102264" cy="2810794"/>
            <a:chOff x="8994467" y="2843784"/>
            <a:chExt cx="1603015" cy="2143282"/>
          </a:xfrm>
        </p:grpSpPr>
        <p:pic>
          <p:nvPicPr>
            <p:cNvPr id="11" name="圖形 10" descr="拿氣球的小孩">
              <a:extLst>
                <a:ext uri="{FF2B5EF4-FFF2-40B4-BE49-F238E27FC236}">
                  <a16:creationId xmlns:a16="http://schemas.microsoft.com/office/drawing/2014/main" xmlns="" id="{E4A0AD02-5952-4CC6-8B79-C63F2049D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4169" t="45101" r="28744"/>
            <a:stretch/>
          </p:blipFill>
          <p:spPr>
            <a:xfrm>
              <a:off x="8994467" y="3118104"/>
              <a:ext cx="1603015" cy="1868962"/>
            </a:xfrm>
            <a:prstGeom prst="rect">
              <a:avLst/>
            </a:prstGeom>
          </p:spPr>
        </p:pic>
        <p:sp>
          <p:nvSpPr>
            <p:cNvPr id="12" name="橢圓 11">
              <a:extLst>
                <a:ext uri="{FF2B5EF4-FFF2-40B4-BE49-F238E27FC236}">
                  <a16:creationId xmlns:a16="http://schemas.microsoft.com/office/drawing/2014/main" xmlns="" id="{F5F6066A-7E7F-422E-97DD-EB3BBC0A665E}"/>
                </a:ext>
              </a:extLst>
            </p:cNvPr>
            <p:cNvSpPr/>
            <p:nvPr/>
          </p:nvSpPr>
          <p:spPr>
            <a:xfrm>
              <a:off x="9436608" y="2843784"/>
              <a:ext cx="649224" cy="649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1" t="7975" r="3933" b="5795"/>
          <a:stretch/>
        </p:blipFill>
        <p:spPr>
          <a:xfrm>
            <a:off x="1102304" y="1455554"/>
            <a:ext cx="2798679" cy="19602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2586" r="4050" b="5296"/>
          <a:stretch/>
        </p:blipFill>
        <p:spPr>
          <a:xfrm>
            <a:off x="443953" y="2138076"/>
            <a:ext cx="2691758" cy="18008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3" r="2555" b="2066"/>
          <a:stretch/>
        </p:blipFill>
        <p:spPr>
          <a:xfrm>
            <a:off x="1127600" y="3273615"/>
            <a:ext cx="2773383" cy="185387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3995094F-7BEE-ED64-987A-EF60B21E08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800" y="1446777"/>
            <a:ext cx="3787564" cy="36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51</Words>
  <Application>Microsoft Office PowerPoint</Application>
  <PresentationFormat>寬螢幕</PresentationFormat>
  <Paragraphs>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112-1 八年級 生活科技  任課教師 賴奕中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111-1 </dc:title>
  <dc:creator>User</dc:creator>
  <cp:lastModifiedBy>Microsoft 帳戶</cp:lastModifiedBy>
  <cp:revision>28</cp:revision>
  <dcterms:created xsi:type="dcterms:W3CDTF">2022-08-24T04:46:27Z</dcterms:created>
  <dcterms:modified xsi:type="dcterms:W3CDTF">2023-08-17T05:59:17Z</dcterms:modified>
</cp:coreProperties>
</file>