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54" y="15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3291" y="188640"/>
            <a:ext cx="7772400" cy="1326009"/>
          </a:xfrm>
        </p:spPr>
        <p:txBody>
          <a:bodyPr>
            <a:normAutofit/>
          </a:bodyPr>
          <a:lstStyle/>
          <a:p>
            <a:r>
              <a:rPr lang="zh-TW" altLang="en-US" sz="7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熊祥</a:t>
            </a:r>
            <a:r>
              <a:rPr lang="zh-TW" altLang="en-US" sz="7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一樓學務處</a:t>
            </a:r>
            <a:endParaRPr lang="zh-TW" altLang="en-US" sz="7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37" name="群組 36"/>
          <p:cNvGrpSpPr/>
          <p:nvPr/>
        </p:nvGrpSpPr>
        <p:grpSpPr>
          <a:xfrm>
            <a:off x="948224" y="2082856"/>
            <a:ext cx="7139160" cy="3660399"/>
            <a:chOff x="889224" y="1772816"/>
            <a:chExt cx="7139160" cy="3660399"/>
          </a:xfrm>
        </p:grpSpPr>
        <p:sp>
          <p:nvSpPr>
            <p:cNvPr id="13" name="矩形 12"/>
            <p:cNvSpPr/>
            <p:nvPr/>
          </p:nvSpPr>
          <p:spPr>
            <a:xfrm>
              <a:off x="4499992" y="1772816"/>
              <a:ext cx="3528392" cy="2088232"/>
            </a:xfrm>
            <a:prstGeom prst="rect">
              <a:avLst/>
            </a:prstGeom>
            <a:noFill/>
            <a:ln w="127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社團教室</a:t>
              </a:r>
              <a:endParaRPr lang="zh-TW" altLang="en-US" sz="4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15" name="直線接點 14"/>
            <p:cNvCxnSpPr/>
            <p:nvPr/>
          </p:nvCxnSpPr>
          <p:spPr>
            <a:xfrm>
              <a:off x="948224" y="1772816"/>
              <a:ext cx="0" cy="2232248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889224" y="1772816"/>
              <a:ext cx="3610768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矩形 18"/>
            <p:cNvSpPr/>
            <p:nvPr/>
          </p:nvSpPr>
          <p:spPr>
            <a:xfrm>
              <a:off x="1221131" y="2236872"/>
              <a:ext cx="300595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44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教師辦公區</a:t>
              </a:r>
              <a:endPara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22" name="直線接點 21"/>
            <p:cNvCxnSpPr/>
            <p:nvPr/>
          </p:nvCxnSpPr>
          <p:spPr>
            <a:xfrm>
              <a:off x="6264188" y="3913056"/>
              <a:ext cx="0" cy="148016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2724107" y="5393216"/>
              <a:ext cx="3610768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2771800" y="3953055"/>
              <a:ext cx="0" cy="148016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1936645" y="4005064"/>
              <a:ext cx="907163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矩形 31"/>
            <p:cNvSpPr/>
            <p:nvPr/>
          </p:nvSpPr>
          <p:spPr>
            <a:xfrm>
              <a:off x="3561273" y="4308415"/>
              <a:ext cx="1877438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44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會客室</a:t>
              </a:r>
              <a:endPara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39" name="圓角矩形 38"/>
          <p:cNvSpPr/>
          <p:nvPr/>
        </p:nvSpPr>
        <p:spPr>
          <a:xfrm>
            <a:off x="5652120" y="3811048"/>
            <a:ext cx="380539" cy="504056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</a:rPr>
              <a:t>G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0" name="圓角矩形 39"/>
          <p:cNvSpPr/>
          <p:nvPr/>
        </p:nvSpPr>
        <p:spPr>
          <a:xfrm>
            <a:off x="5117172" y="3811048"/>
            <a:ext cx="380539" cy="504056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F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1" name="圓角矩形 40"/>
          <p:cNvSpPr/>
          <p:nvPr/>
        </p:nvSpPr>
        <p:spPr>
          <a:xfrm>
            <a:off x="7092280" y="3811048"/>
            <a:ext cx="380539" cy="504056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</a:rPr>
              <a:t>I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2" name="圓角矩形 41"/>
          <p:cNvSpPr/>
          <p:nvPr/>
        </p:nvSpPr>
        <p:spPr>
          <a:xfrm>
            <a:off x="6557332" y="3811048"/>
            <a:ext cx="380539" cy="504056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H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4" name="圓角矩形 43"/>
          <p:cNvSpPr/>
          <p:nvPr/>
        </p:nvSpPr>
        <p:spPr>
          <a:xfrm>
            <a:off x="3088609" y="5451228"/>
            <a:ext cx="691303" cy="504056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5" name="圓角矩形 44"/>
          <p:cNvSpPr/>
          <p:nvPr/>
        </p:nvSpPr>
        <p:spPr>
          <a:xfrm>
            <a:off x="3880697" y="5451228"/>
            <a:ext cx="691303" cy="504056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Q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6" name="圓角矩形 45"/>
          <p:cNvSpPr/>
          <p:nvPr/>
        </p:nvSpPr>
        <p:spPr>
          <a:xfrm>
            <a:off x="4654008" y="5451228"/>
            <a:ext cx="691303" cy="504056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7" name="圓角矩形 46"/>
          <p:cNvSpPr/>
          <p:nvPr/>
        </p:nvSpPr>
        <p:spPr>
          <a:xfrm>
            <a:off x="5425703" y="5451228"/>
            <a:ext cx="691303" cy="504056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8" name="圓角矩形 47"/>
          <p:cNvSpPr/>
          <p:nvPr/>
        </p:nvSpPr>
        <p:spPr>
          <a:xfrm>
            <a:off x="4668089" y="3811048"/>
            <a:ext cx="380539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B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9" name="圓角矩形 48"/>
          <p:cNvSpPr/>
          <p:nvPr/>
        </p:nvSpPr>
        <p:spPr>
          <a:xfrm>
            <a:off x="7596336" y="3811048"/>
            <a:ext cx="380539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0" name="圓角矩形 49"/>
          <p:cNvSpPr/>
          <p:nvPr/>
        </p:nvSpPr>
        <p:spPr>
          <a:xfrm>
            <a:off x="1073928" y="4048811"/>
            <a:ext cx="90578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A</a:t>
            </a:r>
            <a:endParaRPr lang="en-US" altLang="zh-TW" dirty="0" smtClean="0">
              <a:solidFill>
                <a:schemeClr val="tx1"/>
              </a:solidFill>
            </a:endParaRPr>
          </a:p>
        </p:txBody>
      </p:sp>
      <p:sp>
        <p:nvSpPr>
          <p:cNvPr id="51" name="圓角矩形 50"/>
          <p:cNvSpPr/>
          <p:nvPr/>
        </p:nvSpPr>
        <p:spPr>
          <a:xfrm>
            <a:off x="2123728" y="4048811"/>
            <a:ext cx="515767" cy="504056"/>
          </a:xfrm>
          <a:prstGeom prst="roundRect">
            <a:avLst/>
          </a:prstGeom>
          <a:solidFill>
            <a:srgbClr val="FFFF00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E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2" name="圓角矩形 51"/>
          <p:cNvSpPr/>
          <p:nvPr/>
        </p:nvSpPr>
        <p:spPr>
          <a:xfrm>
            <a:off x="1979712" y="4618455"/>
            <a:ext cx="659783" cy="1124800"/>
          </a:xfrm>
          <a:prstGeom prst="roundRect">
            <a:avLst/>
          </a:prstGeom>
          <a:noFill/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6" name="圓角矩形 25"/>
          <p:cNvSpPr/>
          <p:nvPr/>
        </p:nvSpPr>
        <p:spPr>
          <a:xfrm>
            <a:off x="6117006" y="4648158"/>
            <a:ext cx="380539" cy="8030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tx1"/>
                </a:solidFill>
              </a:rPr>
              <a:t>D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666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25</Words>
  <Application>Microsoft Office PowerPoint</Application>
  <PresentationFormat>如螢幕大小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熊祥一樓學務處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熊祥一樓學務處</dc:title>
  <dc:creator>JAY</dc:creator>
  <cp:lastModifiedBy>JAY</cp:lastModifiedBy>
  <cp:revision>7</cp:revision>
  <dcterms:created xsi:type="dcterms:W3CDTF">2024-01-10T04:08:18Z</dcterms:created>
  <dcterms:modified xsi:type="dcterms:W3CDTF">2024-01-11T12:00:52Z</dcterms:modified>
</cp:coreProperties>
</file>