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7" r:id="rId4"/>
    <p:sldId id="266" r:id="rId5"/>
    <p:sldId id="260" r:id="rId6"/>
    <p:sldId id="267" r:id="rId7"/>
    <p:sldId id="262" r:id="rId8"/>
    <p:sldId id="265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Eras Bold ITC" panose="020B0907030504020204" pitchFamily="34" charset="0"/>
      <p:regular r:id="rId18"/>
    </p:embeddedFont>
    <p:embeddedFont>
      <p:font typeface="Malgun Gothic" panose="020B0503020000020004" pitchFamily="34" charset="-127"/>
      <p:regular r:id="rId19"/>
      <p:bold r:id="rId20"/>
    </p:embeddedFont>
    <p:embeddedFont>
      <p:font typeface="微軟正黑體" panose="020B0604030504040204" pitchFamily="34" charset="-12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KpxtvDy7w5wNCNjbBmv0sJjU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67F"/>
    <a:srgbClr val="E7DAB5"/>
    <a:srgbClr val="DFD1B6"/>
    <a:srgbClr val="D9D396"/>
    <a:srgbClr val="869406"/>
    <a:srgbClr val="669900"/>
    <a:srgbClr val="97C602"/>
    <a:srgbClr val="BAF8B4"/>
    <a:srgbClr val="009900"/>
    <a:srgbClr val="30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</c:spPr>
          <c:dPt>
            <c:idx val="0"/>
            <c:bubble3D val="0"/>
            <c:spPr>
              <a:solidFill>
                <a:srgbClr val="CEBFAA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reezing" dir="t"/>
              </a:scene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49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reezing" dir="t"/>
              </a:scene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freezing" dir="t"/>
              </a:scene3d>
            </c:spPr>
          </c:dPt>
          <c:dLbls>
            <c:dLbl>
              <c:idx val="0"/>
              <c:layout>
                <c:manualLayout>
                  <c:x val="-0.16159368050581763"/>
                  <c:y val="-0.113032782936264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ts val="2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24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段考</a:t>
                    </a:r>
                    <a:r>
                      <a:rPr lang="en-US" altLang="zh-TW" sz="24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</a:t>
                    </a:r>
                    <a:r>
                      <a:rPr lang="zh-TW" altLang="en-US" sz="24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翰林版課本</a:t>
                    </a:r>
                    <a:br>
                      <a:rPr lang="zh-TW" altLang="en-US" sz="24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</a:br>
                    <a:r>
                      <a:rPr lang="zh-TW" altLang="en-US" sz="24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相關教材</a:t>
                    </a:r>
                    <a:r>
                      <a:rPr lang="en-US" altLang="zh-TW" sz="2400" b="1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)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ts val="25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</a:defRPr>
                    </a:pPr>
                    <a:fld id="{13B58DA6-ED9D-4574-8E9A-79D4B8AF2DBB}" type="VALUE">
                      <a:rPr lang="en-US" altLang="zh-TW" sz="2400" b="1" cap="none" spc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</a:defRPr>
                      </a:pPr>
                      <a:t>[值]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ts val="2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000" b="0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774247362669128"/>
                      <c:h val="0.419143728848702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6639502545549779E-2"/>
                  <c:y val="0.12307238226417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ts val="23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srgbClr val="000000">
                            <a:lumMod val="65000"/>
                            <a:lumOff val="3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TW" altLang="en-US" sz="2400" b="1" dirty="0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英檢段考 </a:t>
                    </a:r>
                    <a:br>
                      <a:rPr lang="zh-TW" altLang="en-US" sz="2400" b="1" dirty="0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</a:br>
                    <a:r>
                      <a:rPr lang="en-US" altLang="zh-TW" sz="2400" b="1" dirty="0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</a:t>
                    </a:r>
                    <a:r>
                      <a:rPr lang="zh-TW" altLang="en-US" sz="2400" b="1" dirty="0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大家說英語勾選篇章</a:t>
                    </a:r>
                    <a:r>
                      <a:rPr lang="en-US" altLang="zh-TW" sz="2400" b="1" dirty="0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)</a:t>
                    </a:r>
                    <a:br>
                      <a:rPr lang="en-US" altLang="zh-TW" sz="2400" b="1" dirty="0" smtClean="0">
                        <a:solidFill>
                          <a:schemeClr val="accent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</a:br>
                    <a:fld id="{19B8D441-8D27-48F7-94A1-8B67A6FFF42D}" type="VALUE">
                      <a:rPr lang="en-US" altLang="zh-TW" sz="2400" smtClean="0">
                        <a:solidFill>
                          <a:schemeClr val="accent2">
                            <a:lumMod val="25000"/>
                          </a:schemeClr>
                        </a:solidFill>
                      </a:rPr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>
                          <a:solidFill>
                            <a:srgbClr val="000000">
                              <a:lumMod val="65000"/>
                              <a:lumOff val="35000"/>
                            </a:srgbClr>
                          </a:solidFill>
                        </a:defRPr>
                      </a:pPr>
                      <a:t>[值]</a:t>
                    </a:fld>
                    <a:endParaRPr lang="en-US" altLang="zh-TW" sz="2400" b="1" dirty="0" smtClean="0">
                      <a:solidFill>
                        <a:schemeClr val="accent2">
                          <a:lumMod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ts val="2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2400" b="0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3451673763479797"/>
                      <c:h val="0.3495831363003069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2"/>
                <c:pt idx="0">
                  <c:v>段考</c:v>
                </c:pt>
                <c:pt idx="1">
                  <c:v>英檢段考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2225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 w="34925"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406A3-65C4-4488-AEFB-EC3815D8A8C9}" type="doc">
      <dgm:prSet loTypeId="urn:microsoft.com/office/officeart/2005/8/layout/vList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91EA6F19-E082-4DE4-A77C-BB3FC4C1AB69}">
      <dgm:prSet phldrT="[文字]" custT="1"/>
      <dgm:spPr>
        <a:solidFill>
          <a:srgbClr val="307327"/>
        </a:solidFill>
      </dgm:spPr>
      <dgm:t>
        <a:bodyPr/>
        <a:lstStyle/>
        <a:p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翰林課本習作</a:t>
          </a:r>
          <a:endParaRPr lang="zh-TW" altLang="en-US" sz="2600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EE76A88-9633-4760-A90D-12352FDB3077}" type="parTrans" cxnId="{440AE192-6EFD-425F-A004-B85507EDE783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F0169DF-90E7-4C0C-B8CB-9F7EA126EC79}" type="sibTrans" cxnId="{440AE192-6EFD-425F-A004-B85507EDE783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39B54E2-609E-4558-9770-03BC9D9E9B76}">
      <dgm:prSet custT="1"/>
      <dgm:spPr>
        <a:solidFill>
          <a:srgbClr val="009900">
            <a:alpha val="50980"/>
          </a:srgbClr>
        </a:solidFill>
      </dgm:spPr>
      <dgm:t>
        <a:bodyPr/>
        <a:lstStyle/>
        <a:p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文法宅急通</a:t>
          </a:r>
          <a:endParaRPr lang="en-US" altLang="zh-TW" sz="2600" b="1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B69B26D-77D5-4EFB-AB0D-1E6CEE41124B}" type="parTrans" cxnId="{8A750AE8-FED9-4B8D-83B3-1CC941202B85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0A4987E-34BE-4CE5-B5CE-A889CC1D5D0F}" type="sibTrans" cxnId="{8A750AE8-FED9-4B8D-83B3-1CC941202B85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6F90C648-C218-403E-B6A9-2A8AFF1C711D}">
      <dgm:prSet custT="1"/>
      <dgm:spPr>
        <a:solidFill>
          <a:srgbClr val="92D050"/>
        </a:solidFill>
      </dgm:spPr>
      <dgm:t>
        <a:bodyPr/>
        <a:lstStyle/>
        <a:p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良師英語講義</a:t>
          </a:r>
          <a:endParaRPr lang="en-US" altLang="zh-TW" sz="2600" b="1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BCA2790-8596-47B9-B0AE-09B53DF2C568}" type="parTrans" cxnId="{9460E5E3-AA40-4F01-8570-D88EAC8D854A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CEF5B680-E5BC-4DA5-9059-2E08227CDBA0}" type="sibTrans" cxnId="{9460E5E3-AA40-4F01-8570-D88EAC8D854A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E3630D9-0C75-48D0-A071-EB864F2254A4}">
      <dgm:prSet custT="1"/>
      <dgm:spPr>
        <a:solidFill>
          <a:srgbClr val="669900"/>
        </a:solidFill>
      </dgm:spPr>
      <dgm:t>
        <a:bodyPr/>
        <a:lstStyle/>
        <a:p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完勝大考 初級</a:t>
          </a:r>
          <a:r>
            <a:rPr lang="en-US" altLang="zh-TW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1~2500</a:t>
          </a:r>
          <a:endParaRPr lang="en-US" altLang="zh-TW" sz="2600" b="1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6C36BED-FF7F-43C4-8495-7E30D9A01F5A}" type="parTrans" cxnId="{069F72C7-E57B-4411-86F8-05ADF32412BC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1C9BA9E-55F6-481B-90D5-BBB47CAAD3D1}" type="sibTrans" cxnId="{069F72C7-E57B-4411-86F8-05ADF32412BC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CF59CB9-5CAC-4BD6-9D5B-089054BE8CAC}">
      <dgm:prSet custT="1"/>
      <dgm:spPr>
        <a:solidFill>
          <a:srgbClr val="97C602"/>
        </a:solidFill>
      </dgm:spPr>
      <dgm:t>
        <a:bodyPr/>
        <a:lstStyle/>
        <a:p>
          <a:r>
            <a:rPr lang="en-US" altLang="zh-TW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My ET </a:t>
          </a:r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系統</a:t>
          </a:r>
          <a:endParaRPr lang="en-US" altLang="zh-TW" sz="2600" b="1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2171CFD-3FBD-4D46-AB88-F3181DE05EAB}" type="parTrans" cxnId="{8AAF10D7-F973-42C0-9E63-4EAE3E7E66D0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6E4C1830-3A63-4B70-BAC5-917C9ECCEAF6}" type="sibTrans" cxnId="{8AAF10D7-F973-42C0-9E63-4EAE3E7E66D0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112C63C-B80B-4CC5-9FF5-267DB3DFCB0F}">
      <dgm:prSet custT="1"/>
      <dgm:spPr>
        <a:solidFill>
          <a:srgbClr val="009900"/>
        </a:solidFill>
      </dgm:spPr>
      <dgm:t>
        <a:bodyPr/>
        <a:lstStyle/>
        <a:p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雜誌</a:t>
          </a:r>
          <a:r>
            <a:rPr lang="en-US" altLang="zh-TW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:</a:t>
          </a:r>
          <a:r>
            <a:rPr lang="zh-TW" altLang="en-US" sz="26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大家說英語</a:t>
          </a:r>
          <a:endParaRPr lang="en-US" altLang="zh-TW" sz="2600" b="1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C5415788-559D-4401-A8C3-33418BF395BA}" type="sibTrans" cxnId="{A0DE77EB-A260-4D6C-A179-ED4F21F8C9FF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18EB4CF-6ECB-4367-B9DE-30826504590A}" type="parTrans" cxnId="{A0DE77EB-A260-4D6C-A179-ED4F21F8C9FF}">
      <dgm:prSet/>
      <dgm:spPr/>
      <dgm:t>
        <a:bodyPr/>
        <a:lstStyle/>
        <a:p>
          <a:endParaRPr lang="zh-TW" altLang="en-US" sz="2800" b="1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3D4993B-3571-48D5-BA10-8CB4DD666DCC}" type="pres">
      <dgm:prSet presAssocID="{F94406A3-65C4-4488-AEFB-EC3815D8A8C9}" presName="linear" presStyleCnt="0">
        <dgm:presLayoutVars>
          <dgm:animLvl val="lvl"/>
          <dgm:resizeHandles val="exact"/>
        </dgm:presLayoutVars>
      </dgm:prSet>
      <dgm:spPr/>
    </dgm:pt>
    <dgm:pt modelId="{C106C634-2B93-4568-8770-9888544262BA}" type="pres">
      <dgm:prSet presAssocID="{91EA6F19-E082-4DE4-A77C-BB3FC4C1AB69}" presName="parentText" presStyleLbl="node1" presStyleIdx="0" presStyleCnt="6" custScaleX="9156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7A2A4-E911-47E8-B84F-DFB3B86436CE}" type="pres">
      <dgm:prSet presAssocID="{2F0169DF-90E7-4C0C-B8CB-9F7EA126EC79}" presName="spacer" presStyleCnt="0"/>
      <dgm:spPr/>
    </dgm:pt>
    <dgm:pt modelId="{0D7F1411-3B97-4430-B701-8E71BB04D65E}" type="pres">
      <dgm:prSet presAssocID="{339B54E2-609E-4558-9770-03BC9D9E9B76}" presName="parentText" presStyleLbl="node1" presStyleIdx="1" presStyleCnt="6" custScaleX="9156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C0F8B3-E826-4039-99FE-29A0732458DC}" type="pres">
      <dgm:prSet presAssocID="{40A4987E-34BE-4CE5-B5CE-A889CC1D5D0F}" presName="spacer" presStyleCnt="0"/>
      <dgm:spPr/>
    </dgm:pt>
    <dgm:pt modelId="{799DDE10-F285-4D04-9CE4-A727D7DA40AB}" type="pres">
      <dgm:prSet presAssocID="{6F90C648-C218-403E-B6A9-2A8AFF1C711D}" presName="parentText" presStyleLbl="node1" presStyleIdx="2" presStyleCnt="6" custScaleX="91566">
        <dgm:presLayoutVars>
          <dgm:chMax val="0"/>
          <dgm:bulletEnabled val="1"/>
        </dgm:presLayoutVars>
      </dgm:prSet>
      <dgm:spPr/>
    </dgm:pt>
    <dgm:pt modelId="{92D789C3-A642-4F72-953A-DA2DB4378D41}" type="pres">
      <dgm:prSet presAssocID="{CEF5B680-E5BC-4DA5-9059-2E08227CDBA0}" presName="spacer" presStyleCnt="0"/>
      <dgm:spPr/>
    </dgm:pt>
    <dgm:pt modelId="{016B5955-B383-4320-AFF2-02BDD2F910AB}" type="pres">
      <dgm:prSet presAssocID="{7112C63C-B80B-4CC5-9FF5-267DB3DFCB0F}" presName="parentText" presStyleLbl="node1" presStyleIdx="3" presStyleCnt="6" custScaleX="9156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AFF081-C7F0-4B90-9386-DBD5E3C14A60}" type="pres">
      <dgm:prSet presAssocID="{C5415788-559D-4401-A8C3-33418BF395BA}" presName="spacer" presStyleCnt="0"/>
      <dgm:spPr/>
    </dgm:pt>
    <dgm:pt modelId="{63ED54DA-86C0-49DE-B4A2-3B8DF1B19AD7}" type="pres">
      <dgm:prSet presAssocID="{0E3630D9-0C75-48D0-A071-EB864F2254A4}" presName="parentText" presStyleLbl="node1" presStyleIdx="4" presStyleCnt="6" custScaleX="91566">
        <dgm:presLayoutVars>
          <dgm:chMax val="0"/>
          <dgm:bulletEnabled val="1"/>
        </dgm:presLayoutVars>
      </dgm:prSet>
      <dgm:spPr/>
    </dgm:pt>
    <dgm:pt modelId="{B49E4B48-BEED-474B-A84B-E7047E9EEBDC}" type="pres">
      <dgm:prSet presAssocID="{81C9BA9E-55F6-481B-90D5-BBB47CAAD3D1}" presName="spacer" presStyleCnt="0"/>
      <dgm:spPr/>
    </dgm:pt>
    <dgm:pt modelId="{CD9DF3CD-0754-4F56-907F-DBBDCDC1DD57}" type="pres">
      <dgm:prSet presAssocID="{3CF59CB9-5CAC-4BD6-9D5B-089054BE8CAC}" presName="parentText" presStyleLbl="node1" presStyleIdx="5" presStyleCnt="6" custScaleX="91566">
        <dgm:presLayoutVars>
          <dgm:chMax val="0"/>
          <dgm:bulletEnabled val="1"/>
        </dgm:presLayoutVars>
      </dgm:prSet>
      <dgm:spPr/>
    </dgm:pt>
  </dgm:ptLst>
  <dgm:cxnLst>
    <dgm:cxn modelId="{9460E5E3-AA40-4F01-8570-D88EAC8D854A}" srcId="{F94406A3-65C4-4488-AEFB-EC3815D8A8C9}" destId="{6F90C648-C218-403E-B6A9-2A8AFF1C711D}" srcOrd="2" destOrd="0" parTransId="{5BCA2790-8596-47B9-B0AE-09B53DF2C568}" sibTransId="{CEF5B680-E5BC-4DA5-9059-2E08227CDBA0}"/>
    <dgm:cxn modelId="{C037122A-3918-4BF4-BB56-366AE7A72DF1}" type="presOf" srcId="{F94406A3-65C4-4488-AEFB-EC3815D8A8C9}" destId="{F3D4993B-3571-48D5-BA10-8CB4DD666DCC}" srcOrd="0" destOrd="0" presId="urn:microsoft.com/office/officeart/2005/8/layout/vList2"/>
    <dgm:cxn modelId="{391EAA4C-00F0-4EAC-B3DF-9D1BBEB65DFD}" type="presOf" srcId="{339B54E2-609E-4558-9770-03BC9D9E9B76}" destId="{0D7F1411-3B97-4430-B701-8E71BB04D65E}" srcOrd="0" destOrd="0" presId="urn:microsoft.com/office/officeart/2005/8/layout/vList2"/>
    <dgm:cxn modelId="{8A750AE8-FED9-4B8D-83B3-1CC941202B85}" srcId="{F94406A3-65C4-4488-AEFB-EC3815D8A8C9}" destId="{339B54E2-609E-4558-9770-03BC9D9E9B76}" srcOrd="1" destOrd="0" parTransId="{BB69B26D-77D5-4EFB-AB0D-1E6CEE41124B}" sibTransId="{40A4987E-34BE-4CE5-B5CE-A889CC1D5D0F}"/>
    <dgm:cxn modelId="{542534ED-676A-4BFE-BA69-3F07E6ED3841}" type="presOf" srcId="{3CF59CB9-5CAC-4BD6-9D5B-089054BE8CAC}" destId="{CD9DF3CD-0754-4F56-907F-DBBDCDC1DD57}" srcOrd="0" destOrd="0" presId="urn:microsoft.com/office/officeart/2005/8/layout/vList2"/>
    <dgm:cxn modelId="{FCFB001B-0245-4A36-9450-C35130EAB6BE}" type="presOf" srcId="{0E3630D9-0C75-48D0-A071-EB864F2254A4}" destId="{63ED54DA-86C0-49DE-B4A2-3B8DF1B19AD7}" srcOrd="0" destOrd="0" presId="urn:microsoft.com/office/officeart/2005/8/layout/vList2"/>
    <dgm:cxn modelId="{A0DE77EB-A260-4D6C-A179-ED4F21F8C9FF}" srcId="{F94406A3-65C4-4488-AEFB-EC3815D8A8C9}" destId="{7112C63C-B80B-4CC5-9FF5-267DB3DFCB0F}" srcOrd="3" destOrd="0" parTransId="{918EB4CF-6ECB-4367-B9DE-30826504590A}" sibTransId="{C5415788-559D-4401-A8C3-33418BF395BA}"/>
    <dgm:cxn modelId="{440AE192-6EFD-425F-A004-B85507EDE783}" srcId="{F94406A3-65C4-4488-AEFB-EC3815D8A8C9}" destId="{91EA6F19-E082-4DE4-A77C-BB3FC4C1AB69}" srcOrd="0" destOrd="0" parTransId="{2EE76A88-9633-4760-A90D-12352FDB3077}" sibTransId="{2F0169DF-90E7-4C0C-B8CB-9F7EA126EC79}"/>
    <dgm:cxn modelId="{F588BB0B-52F8-4A8B-B926-EB2936B60AE1}" type="presOf" srcId="{91EA6F19-E082-4DE4-A77C-BB3FC4C1AB69}" destId="{C106C634-2B93-4568-8770-9888544262BA}" srcOrd="0" destOrd="0" presId="urn:microsoft.com/office/officeart/2005/8/layout/vList2"/>
    <dgm:cxn modelId="{0D4C7287-DDDD-4667-BC7F-D4A2BF5C735F}" type="presOf" srcId="{6F90C648-C218-403E-B6A9-2A8AFF1C711D}" destId="{799DDE10-F285-4D04-9CE4-A727D7DA40AB}" srcOrd="0" destOrd="0" presId="urn:microsoft.com/office/officeart/2005/8/layout/vList2"/>
    <dgm:cxn modelId="{069F72C7-E57B-4411-86F8-05ADF32412BC}" srcId="{F94406A3-65C4-4488-AEFB-EC3815D8A8C9}" destId="{0E3630D9-0C75-48D0-A071-EB864F2254A4}" srcOrd="4" destOrd="0" parTransId="{D6C36BED-FF7F-43C4-8495-7E30D9A01F5A}" sibTransId="{81C9BA9E-55F6-481B-90D5-BBB47CAAD3D1}"/>
    <dgm:cxn modelId="{8AAF10D7-F973-42C0-9E63-4EAE3E7E66D0}" srcId="{F94406A3-65C4-4488-AEFB-EC3815D8A8C9}" destId="{3CF59CB9-5CAC-4BD6-9D5B-089054BE8CAC}" srcOrd="5" destOrd="0" parTransId="{E2171CFD-3FBD-4D46-AB88-F3181DE05EAB}" sibTransId="{6E4C1830-3A63-4B70-BAC5-917C9ECCEAF6}"/>
    <dgm:cxn modelId="{0EB93322-C8CE-49D4-AB8B-6E0D79F08A36}" type="presOf" srcId="{7112C63C-B80B-4CC5-9FF5-267DB3DFCB0F}" destId="{016B5955-B383-4320-AFF2-02BDD2F910AB}" srcOrd="0" destOrd="0" presId="urn:microsoft.com/office/officeart/2005/8/layout/vList2"/>
    <dgm:cxn modelId="{D2769B63-631B-427E-A7ED-780A9A59A86E}" type="presParOf" srcId="{F3D4993B-3571-48D5-BA10-8CB4DD666DCC}" destId="{C106C634-2B93-4568-8770-9888544262BA}" srcOrd="0" destOrd="0" presId="urn:microsoft.com/office/officeart/2005/8/layout/vList2"/>
    <dgm:cxn modelId="{B47DE5E0-46C9-4EF0-B310-AD0B49F2E7E8}" type="presParOf" srcId="{F3D4993B-3571-48D5-BA10-8CB4DD666DCC}" destId="{32E7A2A4-E911-47E8-B84F-DFB3B86436CE}" srcOrd="1" destOrd="0" presId="urn:microsoft.com/office/officeart/2005/8/layout/vList2"/>
    <dgm:cxn modelId="{9596EBE0-27A2-4FC7-B97B-86AF424025EB}" type="presParOf" srcId="{F3D4993B-3571-48D5-BA10-8CB4DD666DCC}" destId="{0D7F1411-3B97-4430-B701-8E71BB04D65E}" srcOrd="2" destOrd="0" presId="urn:microsoft.com/office/officeart/2005/8/layout/vList2"/>
    <dgm:cxn modelId="{DAC3C427-1D44-437E-AFC4-6ACC138EAA93}" type="presParOf" srcId="{F3D4993B-3571-48D5-BA10-8CB4DD666DCC}" destId="{96C0F8B3-E826-4039-99FE-29A0732458DC}" srcOrd="3" destOrd="0" presId="urn:microsoft.com/office/officeart/2005/8/layout/vList2"/>
    <dgm:cxn modelId="{785DBC6B-507F-4201-81E9-D0B545940385}" type="presParOf" srcId="{F3D4993B-3571-48D5-BA10-8CB4DD666DCC}" destId="{799DDE10-F285-4D04-9CE4-A727D7DA40AB}" srcOrd="4" destOrd="0" presId="urn:microsoft.com/office/officeart/2005/8/layout/vList2"/>
    <dgm:cxn modelId="{B9BFC474-431E-4F09-AE22-E638013C007D}" type="presParOf" srcId="{F3D4993B-3571-48D5-BA10-8CB4DD666DCC}" destId="{92D789C3-A642-4F72-953A-DA2DB4378D41}" srcOrd="5" destOrd="0" presId="urn:microsoft.com/office/officeart/2005/8/layout/vList2"/>
    <dgm:cxn modelId="{60392774-8EB6-41AD-8A27-6746FDC6B08E}" type="presParOf" srcId="{F3D4993B-3571-48D5-BA10-8CB4DD666DCC}" destId="{016B5955-B383-4320-AFF2-02BDD2F910AB}" srcOrd="6" destOrd="0" presId="urn:microsoft.com/office/officeart/2005/8/layout/vList2"/>
    <dgm:cxn modelId="{CB8B2C98-033A-4957-867D-2C0F473C8025}" type="presParOf" srcId="{F3D4993B-3571-48D5-BA10-8CB4DD666DCC}" destId="{A5AFF081-C7F0-4B90-9386-DBD5E3C14A60}" srcOrd="7" destOrd="0" presId="urn:microsoft.com/office/officeart/2005/8/layout/vList2"/>
    <dgm:cxn modelId="{061DE6B0-EEDF-4885-BA43-41DEFA324F18}" type="presParOf" srcId="{F3D4993B-3571-48D5-BA10-8CB4DD666DCC}" destId="{63ED54DA-86C0-49DE-B4A2-3B8DF1B19AD7}" srcOrd="8" destOrd="0" presId="urn:microsoft.com/office/officeart/2005/8/layout/vList2"/>
    <dgm:cxn modelId="{36EDC85E-9153-4DF5-9398-F4F0A333C698}" type="presParOf" srcId="{F3D4993B-3571-48D5-BA10-8CB4DD666DCC}" destId="{B49E4B48-BEED-474B-A84B-E7047E9EEBDC}" srcOrd="9" destOrd="0" presId="urn:microsoft.com/office/officeart/2005/8/layout/vList2"/>
    <dgm:cxn modelId="{6577DB52-9A93-4107-8C72-D8AA8A217223}" type="presParOf" srcId="{F3D4993B-3571-48D5-BA10-8CB4DD666DCC}" destId="{CD9DF3CD-0754-4F56-907F-DBBDCDC1DD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75CCF-1645-431A-8CE4-88ABE8125F78}" type="doc">
      <dgm:prSet loTypeId="urn:microsoft.com/office/officeart/2005/8/layout/chart3" loCatId="relationship" qsTypeId="urn:microsoft.com/office/officeart/2005/8/quickstyle/simple1" qsCatId="simple" csTypeId="urn:microsoft.com/office/officeart/2005/8/colors/accent2_4" csCatId="accent2" phldr="1"/>
      <dgm:spPr/>
    </dgm:pt>
    <dgm:pt modelId="{22C3B32E-F73B-4868-B8FB-E5711B89993F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rgbClr val="F8F2E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英語聽講</a:t>
          </a:r>
          <a:endParaRPr lang="zh-TW" altLang="en-US" sz="2200" b="1" dirty="0">
            <a:solidFill>
              <a:srgbClr val="F8F2E9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495064-560F-4A0E-8889-244879BC9B2D}" type="parTrans" cxnId="{89C113A7-504A-4182-A050-374B85B0746B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56D77BEC-87BE-4AB3-AE85-2A2B0BF480CA}" type="sibTrans" cxnId="{89C113A7-504A-4182-A050-374B85B0746B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B63513EF-2CE7-44E6-8CA7-E8A872389F8D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2">
                  <a:lumMod val="25000"/>
                </a:schemeClr>
              </a:solidFill>
              <a:effectLst/>
            </a:rPr>
            <a:t>平時作業</a:t>
          </a:r>
          <a:endParaRPr lang="zh-TW" altLang="en-US" sz="2200" b="1" dirty="0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9E645F4F-A076-42FA-B6D9-7029416F7F79}" type="parTrans" cxnId="{24BB0EF1-EBEC-4AE8-80FD-66E22F7A6007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F9B7640A-6C62-4381-9CDB-BB25982E4E55}" type="sibTrans" cxnId="{24BB0EF1-EBEC-4AE8-80FD-66E22F7A6007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ADBE330C-605E-49AB-B65B-C19F808A5D3E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2">
                  <a:lumMod val="25000"/>
                </a:schemeClr>
              </a:solidFill>
              <a:effectLst/>
            </a:rPr>
            <a:t> 抽考</a:t>
          </a:r>
          <a:endParaRPr lang="zh-TW" altLang="en-US" sz="2200" b="1" dirty="0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5DBD90FA-2801-4135-BEA6-E36E0F138F36}" type="parTrans" cxnId="{AEEFB17E-ABBC-4D94-8CCD-CCB463907B28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238099FD-ADE6-437A-A4AF-D1739954F9B0}" type="sibTrans" cxnId="{AEEFB17E-ABBC-4D94-8CCD-CCB463907B28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CADF7D04-ED92-45A6-9FE0-1D24A5070FB4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2">
                  <a:lumMod val="25000"/>
                </a:schemeClr>
              </a:solidFill>
              <a:effectLst/>
            </a:rPr>
            <a:t> </a:t>
          </a:r>
          <a:r>
            <a:rPr lang="en-US" altLang="zh-TW" sz="2200" b="1" dirty="0" smtClean="0">
              <a:solidFill>
                <a:schemeClr val="tx2">
                  <a:lumMod val="25000"/>
                </a:schemeClr>
              </a:solidFill>
              <a:effectLst/>
            </a:rPr>
            <a:t>My ET</a:t>
          </a:r>
          <a:endParaRPr lang="zh-TW" altLang="en-US" sz="2200" b="1" dirty="0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5FF58C65-CC06-4360-A959-169FB04B2933}" type="parTrans" cxnId="{5A5D302C-1464-4F76-9323-50B1E2C635F4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0AA67C67-7029-4CBF-88E4-42FE1F249430}" type="sibTrans" cxnId="{5A5D302C-1464-4F76-9323-50B1E2C635F4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A2E671B0-C069-4508-BE94-F72ADC28A972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2">
                  <a:lumMod val="25000"/>
                </a:schemeClr>
              </a:solidFill>
              <a:effectLst/>
            </a:rPr>
            <a:t> 課堂表現</a:t>
          </a:r>
          <a:endParaRPr lang="zh-TW" altLang="en-US" sz="2200" b="1" dirty="0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51974B40-3EBF-483A-A8C5-41F01B8E23C7}" type="parTrans" cxnId="{B3463880-154F-4A59-BFFB-6F0FACEA9D41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C730D034-877C-4C89-9648-8E4555B109F0}" type="sibTrans" cxnId="{B3463880-154F-4A59-BFFB-6F0FACEA9D41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0712AA2F-97DD-438F-BADE-F6F4FA1A23B3}">
      <dgm:prSet phldrT="[文字]" custT="1"/>
      <dgm:spPr/>
      <dgm:t>
        <a:bodyPr/>
        <a:lstStyle/>
        <a:p>
          <a:r>
            <a:rPr lang="zh-TW" altLang="en-US" sz="2200" b="1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平時</a:t>
          </a:r>
          <a:r>
            <a:rPr lang="en-US" altLang="zh-TW" sz="2200" b="1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200" b="1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小考 </a:t>
          </a:r>
          <a:endParaRPr lang="zh-TW" altLang="en-US" sz="2200" b="1" dirty="0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F70ECE76-8146-497F-9128-5186124672AF}" type="parTrans" cxnId="{4F8BCFCD-22AD-4DC4-A8CE-F2872B38CE36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CA32ABE2-C70E-4634-B189-FB1F984EAC18}" type="sibTrans" cxnId="{4F8BCFCD-22AD-4DC4-A8CE-F2872B38CE36}">
      <dgm:prSet/>
      <dgm:spPr/>
      <dgm:t>
        <a:bodyPr/>
        <a:lstStyle/>
        <a:p>
          <a:endParaRPr lang="zh-TW" altLang="en-US" b="1">
            <a:solidFill>
              <a:schemeClr val="tx2">
                <a:lumMod val="25000"/>
              </a:schemeClr>
            </a:solidFill>
            <a:effectLst/>
          </a:endParaRPr>
        </a:p>
      </dgm:t>
    </dgm:pt>
    <dgm:pt modelId="{0BA524D0-CF59-401C-BDB4-06B96836D5DC}" type="pres">
      <dgm:prSet presAssocID="{DC675CCF-1645-431A-8CE4-88ABE8125F78}" presName="compositeShape" presStyleCnt="0">
        <dgm:presLayoutVars>
          <dgm:chMax val="7"/>
          <dgm:dir/>
          <dgm:resizeHandles val="exact"/>
        </dgm:presLayoutVars>
      </dgm:prSet>
      <dgm:spPr/>
    </dgm:pt>
    <dgm:pt modelId="{6393F8C9-5DAD-4E05-8A31-3CB4CBB6934C}" type="pres">
      <dgm:prSet presAssocID="{DC675CCF-1645-431A-8CE4-88ABE8125F78}" presName="wedge1" presStyleLbl="node1" presStyleIdx="0" presStyleCnt="6" custLinFactNeighborX="1191" custLinFactNeighborY="-761"/>
      <dgm:spPr/>
      <dgm:t>
        <a:bodyPr/>
        <a:lstStyle/>
        <a:p>
          <a:endParaRPr lang="zh-TW" altLang="en-US"/>
        </a:p>
      </dgm:t>
    </dgm:pt>
    <dgm:pt modelId="{EAE13E9D-076D-4307-83FF-648C9D34C5D7}" type="pres">
      <dgm:prSet presAssocID="{DC675CCF-1645-431A-8CE4-88ABE8125F7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CA7EA2-2CF2-46A3-B52F-FD12B2719212}" type="pres">
      <dgm:prSet presAssocID="{DC675CCF-1645-431A-8CE4-88ABE8125F78}" presName="wedge2" presStyleLbl="node1" presStyleIdx="1" presStyleCnt="6" custScaleX="100116" custScaleY="100520"/>
      <dgm:spPr/>
      <dgm:t>
        <a:bodyPr/>
        <a:lstStyle/>
        <a:p>
          <a:endParaRPr lang="zh-TW" altLang="en-US"/>
        </a:p>
      </dgm:t>
    </dgm:pt>
    <dgm:pt modelId="{4FF35F54-0F8A-4E1B-8F88-913CB07A1777}" type="pres">
      <dgm:prSet presAssocID="{DC675CCF-1645-431A-8CE4-88ABE8125F7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E9289C-E473-4CD6-BD37-3CA8FBFD464D}" type="pres">
      <dgm:prSet presAssocID="{DC675CCF-1645-431A-8CE4-88ABE8125F78}" presName="wedge3" presStyleLbl="node1" presStyleIdx="2" presStyleCnt="6"/>
      <dgm:spPr/>
      <dgm:t>
        <a:bodyPr/>
        <a:lstStyle/>
        <a:p>
          <a:endParaRPr lang="zh-TW" altLang="en-US"/>
        </a:p>
      </dgm:t>
    </dgm:pt>
    <dgm:pt modelId="{DE979CD7-8CAB-4374-A4A9-93E56A93E14E}" type="pres">
      <dgm:prSet presAssocID="{DC675CCF-1645-431A-8CE4-88ABE8125F7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A6B3E5-FF6D-455C-8755-035B8B4D58AE}" type="pres">
      <dgm:prSet presAssocID="{DC675CCF-1645-431A-8CE4-88ABE8125F78}" presName="wedge4" presStyleLbl="node1" presStyleIdx="3" presStyleCnt="6"/>
      <dgm:spPr/>
      <dgm:t>
        <a:bodyPr/>
        <a:lstStyle/>
        <a:p>
          <a:endParaRPr lang="zh-TW" altLang="en-US"/>
        </a:p>
      </dgm:t>
    </dgm:pt>
    <dgm:pt modelId="{7547FEFB-086E-4127-A8AE-5CA20813506E}" type="pres">
      <dgm:prSet presAssocID="{DC675CCF-1645-431A-8CE4-88ABE8125F7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B0123F-EE4B-4181-A024-8DFE6106B40B}" type="pres">
      <dgm:prSet presAssocID="{DC675CCF-1645-431A-8CE4-88ABE8125F78}" presName="wedge5" presStyleLbl="node1" presStyleIdx="4" presStyleCnt="6" custScaleX="100290" custScaleY="95159"/>
      <dgm:spPr/>
      <dgm:t>
        <a:bodyPr/>
        <a:lstStyle/>
        <a:p>
          <a:endParaRPr lang="zh-TW" altLang="en-US"/>
        </a:p>
      </dgm:t>
    </dgm:pt>
    <dgm:pt modelId="{CD10D1AE-1806-4FE6-AD65-72684C734C79}" type="pres">
      <dgm:prSet presAssocID="{DC675CCF-1645-431A-8CE4-88ABE8125F7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F287B0-ED52-440E-8BDC-F1F8C966E755}" type="pres">
      <dgm:prSet presAssocID="{DC675CCF-1645-431A-8CE4-88ABE8125F78}" presName="wedge6" presStyleLbl="node1" presStyleIdx="5" presStyleCnt="6" custScaleX="97616" custScaleY="99067" custLinFactNeighborX="0" custLinFactNeighborY="-254"/>
      <dgm:spPr/>
      <dgm:t>
        <a:bodyPr/>
        <a:lstStyle/>
        <a:p>
          <a:endParaRPr lang="zh-TW" altLang="en-US"/>
        </a:p>
      </dgm:t>
    </dgm:pt>
    <dgm:pt modelId="{A893D36D-8BB8-4890-996D-A4A1DD661F1A}" type="pres">
      <dgm:prSet presAssocID="{DC675CCF-1645-431A-8CE4-88ABE8125F7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036CEB-0F74-4B66-A82F-B6C06262D501}" type="presOf" srcId="{DC675CCF-1645-431A-8CE4-88ABE8125F78}" destId="{0BA524D0-CF59-401C-BDB4-06B96836D5DC}" srcOrd="0" destOrd="0" presId="urn:microsoft.com/office/officeart/2005/8/layout/chart3"/>
    <dgm:cxn modelId="{C4169311-ADF5-46E8-9729-6C8B5C76BA5D}" type="presOf" srcId="{A2E671B0-C069-4508-BE94-F72ADC28A972}" destId="{A893D36D-8BB8-4890-996D-A4A1DD661F1A}" srcOrd="1" destOrd="0" presId="urn:microsoft.com/office/officeart/2005/8/layout/chart3"/>
    <dgm:cxn modelId="{7F8057FF-38D5-4DA6-8C42-093FF4E10E0C}" type="presOf" srcId="{A2E671B0-C069-4508-BE94-F72ADC28A972}" destId="{35F287B0-ED52-440E-8BDC-F1F8C966E755}" srcOrd="0" destOrd="0" presId="urn:microsoft.com/office/officeart/2005/8/layout/chart3"/>
    <dgm:cxn modelId="{81B0C37C-93F9-47EB-8BDF-67E76879CFEB}" type="presOf" srcId="{ADBE330C-605E-49AB-B65B-C19F808A5D3E}" destId="{7547FEFB-086E-4127-A8AE-5CA20813506E}" srcOrd="1" destOrd="0" presId="urn:microsoft.com/office/officeart/2005/8/layout/chart3"/>
    <dgm:cxn modelId="{4F8BCFCD-22AD-4DC4-A8CE-F2872B38CE36}" srcId="{DC675CCF-1645-431A-8CE4-88ABE8125F78}" destId="{0712AA2F-97DD-438F-BADE-F6F4FA1A23B3}" srcOrd="1" destOrd="0" parTransId="{F70ECE76-8146-497F-9128-5186124672AF}" sibTransId="{CA32ABE2-C70E-4634-B189-FB1F984EAC18}"/>
    <dgm:cxn modelId="{89C113A7-504A-4182-A050-374B85B0746B}" srcId="{DC675CCF-1645-431A-8CE4-88ABE8125F78}" destId="{22C3B32E-F73B-4868-B8FB-E5711B89993F}" srcOrd="0" destOrd="0" parTransId="{53495064-560F-4A0E-8889-244879BC9B2D}" sibTransId="{56D77BEC-87BE-4AB3-AE85-2A2B0BF480CA}"/>
    <dgm:cxn modelId="{F52DCA62-0D19-4B94-9A8C-CFBFF0A989C8}" type="presOf" srcId="{B63513EF-2CE7-44E6-8CA7-E8A872389F8D}" destId="{62E9289C-E473-4CD6-BD37-3CA8FBFD464D}" srcOrd="0" destOrd="0" presId="urn:microsoft.com/office/officeart/2005/8/layout/chart3"/>
    <dgm:cxn modelId="{943680AC-1F69-4A9F-A8A6-2B2F1BCFD8EA}" type="presOf" srcId="{CADF7D04-ED92-45A6-9FE0-1D24A5070FB4}" destId="{88B0123F-EE4B-4181-A024-8DFE6106B40B}" srcOrd="0" destOrd="0" presId="urn:microsoft.com/office/officeart/2005/8/layout/chart3"/>
    <dgm:cxn modelId="{F9CC7D9F-7C57-4363-ADC5-8F020528DAB3}" type="presOf" srcId="{B63513EF-2CE7-44E6-8CA7-E8A872389F8D}" destId="{DE979CD7-8CAB-4374-A4A9-93E56A93E14E}" srcOrd="1" destOrd="0" presId="urn:microsoft.com/office/officeart/2005/8/layout/chart3"/>
    <dgm:cxn modelId="{C4602C87-13BB-46FD-8959-6F9895D34C0E}" type="presOf" srcId="{22C3B32E-F73B-4868-B8FB-E5711B89993F}" destId="{6393F8C9-5DAD-4E05-8A31-3CB4CBB6934C}" srcOrd="0" destOrd="0" presId="urn:microsoft.com/office/officeart/2005/8/layout/chart3"/>
    <dgm:cxn modelId="{AEEFB17E-ABBC-4D94-8CCD-CCB463907B28}" srcId="{DC675CCF-1645-431A-8CE4-88ABE8125F78}" destId="{ADBE330C-605E-49AB-B65B-C19F808A5D3E}" srcOrd="3" destOrd="0" parTransId="{5DBD90FA-2801-4135-BEA6-E36E0F138F36}" sibTransId="{238099FD-ADE6-437A-A4AF-D1739954F9B0}"/>
    <dgm:cxn modelId="{B3463880-154F-4A59-BFFB-6F0FACEA9D41}" srcId="{DC675CCF-1645-431A-8CE4-88ABE8125F78}" destId="{A2E671B0-C069-4508-BE94-F72ADC28A972}" srcOrd="5" destOrd="0" parTransId="{51974B40-3EBF-483A-A8C5-41F01B8E23C7}" sibTransId="{C730D034-877C-4C89-9648-8E4555B109F0}"/>
    <dgm:cxn modelId="{E873AB59-F804-4274-AAA3-53A6FD76F9A7}" type="presOf" srcId="{0712AA2F-97DD-438F-BADE-F6F4FA1A23B3}" destId="{7CCA7EA2-2CF2-46A3-B52F-FD12B2719212}" srcOrd="0" destOrd="0" presId="urn:microsoft.com/office/officeart/2005/8/layout/chart3"/>
    <dgm:cxn modelId="{24BB0EF1-EBEC-4AE8-80FD-66E22F7A6007}" srcId="{DC675CCF-1645-431A-8CE4-88ABE8125F78}" destId="{B63513EF-2CE7-44E6-8CA7-E8A872389F8D}" srcOrd="2" destOrd="0" parTransId="{9E645F4F-A076-42FA-B6D9-7029416F7F79}" sibTransId="{F9B7640A-6C62-4381-9CDB-BB25982E4E55}"/>
    <dgm:cxn modelId="{5A5D302C-1464-4F76-9323-50B1E2C635F4}" srcId="{DC675CCF-1645-431A-8CE4-88ABE8125F78}" destId="{CADF7D04-ED92-45A6-9FE0-1D24A5070FB4}" srcOrd="4" destOrd="0" parTransId="{5FF58C65-CC06-4360-A959-169FB04B2933}" sibTransId="{0AA67C67-7029-4CBF-88E4-42FE1F249430}"/>
    <dgm:cxn modelId="{847DF582-3774-4BC5-B4DF-1DBE725ACE7E}" type="presOf" srcId="{ADBE330C-605E-49AB-B65B-C19F808A5D3E}" destId="{86A6B3E5-FF6D-455C-8755-035B8B4D58AE}" srcOrd="0" destOrd="0" presId="urn:microsoft.com/office/officeart/2005/8/layout/chart3"/>
    <dgm:cxn modelId="{8EE8A1B2-5931-4DC9-A1D1-57B16855E5B5}" type="presOf" srcId="{22C3B32E-F73B-4868-B8FB-E5711B89993F}" destId="{EAE13E9D-076D-4307-83FF-648C9D34C5D7}" srcOrd="1" destOrd="0" presId="urn:microsoft.com/office/officeart/2005/8/layout/chart3"/>
    <dgm:cxn modelId="{64F2012D-5198-4C83-900F-75C8DC2CE881}" type="presOf" srcId="{0712AA2F-97DD-438F-BADE-F6F4FA1A23B3}" destId="{4FF35F54-0F8A-4E1B-8F88-913CB07A1777}" srcOrd="1" destOrd="0" presId="urn:microsoft.com/office/officeart/2005/8/layout/chart3"/>
    <dgm:cxn modelId="{2A5B2500-25A8-48DC-854B-40049CC3845B}" type="presOf" srcId="{CADF7D04-ED92-45A6-9FE0-1D24A5070FB4}" destId="{CD10D1AE-1806-4FE6-AD65-72684C734C79}" srcOrd="1" destOrd="0" presId="urn:microsoft.com/office/officeart/2005/8/layout/chart3"/>
    <dgm:cxn modelId="{38AAFF33-4CE2-4F50-BEB4-BC42A3529FD5}" type="presParOf" srcId="{0BA524D0-CF59-401C-BDB4-06B96836D5DC}" destId="{6393F8C9-5DAD-4E05-8A31-3CB4CBB6934C}" srcOrd="0" destOrd="0" presId="urn:microsoft.com/office/officeart/2005/8/layout/chart3"/>
    <dgm:cxn modelId="{BA9B9BA5-B2F2-4F56-968B-E6E0E090C01E}" type="presParOf" srcId="{0BA524D0-CF59-401C-BDB4-06B96836D5DC}" destId="{EAE13E9D-076D-4307-83FF-648C9D34C5D7}" srcOrd="1" destOrd="0" presId="urn:microsoft.com/office/officeart/2005/8/layout/chart3"/>
    <dgm:cxn modelId="{3EF9623F-7E95-403F-90EE-A2E6023B015B}" type="presParOf" srcId="{0BA524D0-CF59-401C-BDB4-06B96836D5DC}" destId="{7CCA7EA2-2CF2-46A3-B52F-FD12B2719212}" srcOrd="2" destOrd="0" presId="urn:microsoft.com/office/officeart/2005/8/layout/chart3"/>
    <dgm:cxn modelId="{06D0FCA1-767D-4384-8109-B16E605164D4}" type="presParOf" srcId="{0BA524D0-CF59-401C-BDB4-06B96836D5DC}" destId="{4FF35F54-0F8A-4E1B-8F88-913CB07A1777}" srcOrd="3" destOrd="0" presId="urn:microsoft.com/office/officeart/2005/8/layout/chart3"/>
    <dgm:cxn modelId="{67F301E7-EB33-4693-AB5E-1ADFCB5AA2D3}" type="presParOf" srcId="{0BA524D0-CF59-401C-BDB4-06B96836D5DC}" destId="{62E9289C-E473-4CD6-BD37-3CA8FBFD464D}" srcOrd="4" destOrd="0" presId="urn:microsoft.com/office/officeart/2005/8/layout/chart3"/>
    <dgm:cxn modelId="{4CC25DB7-71CE-47F0-9F7E-9A41EB5DE4D6}" type="presParOf" srcId="{0BA524D0-CF59-401C-BDB4-06B96836D5DC}" destId="{DE979CD7-8CAB-4374-A4A9-93E56A93E14E}" srcOrd="5" destOrd="0" presId="urn:microsoft.com/office/officeart/2005/8/layout/chart3"/>
    <dgm:cxn modelId="{909E0961-E913-47CC-AA72-42C2FB6970CE}" type="presParOf" srcId="{0BA524D0-CF59-401C-BDB4-06B96836D5DC}" destId="{86A6B3E5-FF6D-455C-8755-035B8B4D58AE}" srcOrd="6" destOrd="0" presId="urn:microsoft.com/office/officeart/2005/8/layout/chart3"/>
    <dgm:cxn modelId="{75E34B9B-8F4F-4CB8-A650-8286B47D2237}" type="presParOf" srcId="{0BA524D0-CF59-401C-BDB4-06B96836D5DC}" destId="{7547FEFB-086E-4127-A8AE-5CA20813506E}" srcOrd="7" destOrd="0" presId="urn:microsoft.com/office/officeart/2005/8/layout/chart3"/>
    <dgm:cxn modelId="{53F1FD0A-DCC5-4E81-9631-AECEA2A85958}" type="presParOf" srcId="{0BA524D0-CF59-401C-BDB4-06B96836D5DC}" destId="{88B0123F-EE4B-4181-A024-8DFE6106B40B}" srcOrd="8" destOrd="0" presId="urn:microsoft.com/office/officeart/2005/8/layout/chart3"/>
    <dgm:cxn modelId="{034918CF-4A4A-42D8-B442-7174D47CB89B}" type="presParOf" srcId="{0BA524D0-CF59-401C-BDB4-06B96836D5DC}" destId="{CD10D1AE-1806-4FE6-AD65-72684C734C79}" srcOrd="9" destOrd="0" presId="urn:microsoft.com/office/officeart/2005/8/layout/chart3"/>
    <dgm:cxn modelId="{8DA59595-1EED-40C5-AD56-0E7E94634527}" type="presParOf" srcId="{0BA524D0-CF59-401C-BDB4-06B96836D5DC}" destId="{35F287B0-ED52-440E-8BDC-F1F8C966E755}" srcOrd="10" destOrd="0" presId="urn:microsoft.com/office/officeart/2005/8/layout/chart3"/>
    <dgm:cxn modelId="{6B6896C9-5843-47EA-B37F-80344268E533}" type="presParOf" srcId="{0BA524D0-CF59-401C-BDB4-06B96836D5DC}" destId="{A893D36D-8BB8-4890-996D-A4A1DD661F1A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312251-90A9-4C43-9B61-3A2E75E531BB}" type="doc">
      <dgm:prSet loTypeId="urn:microsoft.com/office/officeart/2008/layout/VerticalCurvedLis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65BFE028-FF05-4730-B31E-59DE37274391}">
      <dgm:prSet phldrT="[文字]" custT="1"/>
      <dgm:spPr/>
      <dgm:t>
        <a:bodyPr/>
        <a:lstStyle/>
        <a:p>
          <a:r>
            <a:rPr lang="zh-TW" altLang="en-US" sz="2600" dirty="0" smtClean="0"/>
            <a:t>上課用具備齊</a:t>
          </a:r>
          <a:endParaRPr lang="zh-TW" altLang="en-US" sz="2600" dirty="0"/>
        </a:p>
      </dgm:t>
    </dgm:pt>
    <dgm:pt modelId="{491A1771-3DDA-4E02-A609-D386C917C172}" type="parTrans" cxnId="{FE9B48C3-C1ED-43D1-B87B-DFF02BE79383}">
      <dgm:prSet/>
      <dgm:spPr/>
      <dgm:t>
        <a:bodyPr/>
        <a:lstStyle/>
        <a:p>
          <a:endParaRPr lang="zh-TW" altLang="en-US"/>
        </a:p>
      </dgm:t>
    </dgm:pt>
    <dgm:pt modelId="{BC7F1714-E791-4947-80D9-49D8E08F9DC9}" type="sibTrans" cxnId="{FE9B48C3-C1ED-43D1-B87B-DFF02BE79383}">
      <dgm:prSet/>
      <dgm:spPr/>
      <dgm:t>
        <a:bodyPr/>
        <a:lstStyle/>
        <a:p>
          <a:endParaRPr lang="zh-TW" altLang="en-US"/>
        </a:p>
      </dgm:t>
    </dgm:pt>
    <dgm:pt modelId="{D0760C95-12AE-426F-8396-E128E6E884FD}">
      <dgm:prSet phldrT="[文字]" custT="1"/>
      <dgm:spPr/>
      <dgm:t>
        <a:bodyPr/>
        <a:lstStyle/>
        <a:p>
          <a:r>
            <a:rPr lang="zh-TW" altLang="en-US" sz="2600" dirty="0" smtClean="0"/>
            <a:t>作業準時繳交</a:t>
          </a:r>
          <a:endParaRPr lang="zh-TW" altLang="en-US" sz="2600" dirty="0"/>
        </a:p>
      </dgm:t>
    </dgm:pt>
    <dgm:pt modelId="{B78BD82F-1938-4D20-8B36-C51FC3C95949}" type="parTrans" cxnId="{3ED1ED1F-5818-4493-BCD6-927DB8B0BFAA}">
      <dgm:prSet/>
      <dgm:spPr/>
      <dgm:t>
        <a:bodyPr/>
        <a:lstStyle/>
        <a:p>
          <a:endParaRPr lang="zh-TW" altLang="en-US"/>
        </a:p>
      </dgm:t>
    </dgm:pt>
    <dgm:pt modelId="{17184844-E258-4EE1-A12A-9DF7B58A7D4A}" type="sibTrans" cxnId="{3ED1ED1F-5818-4493-BCD6-927DB8B0BFAA}">
      <dgm:prSet/>
      <dgm:spPr/>
      <dgm:t>
        <a:bodyPr/>
        <a:lstStyle/>
        <a:p>
          <a:endParaRPr lang="zh-TW" altLang="en-US"/>
        </a:p>
      </dgm:t>
    </dgm:pt>
    <dgm:pt modelId="{032726FF-BDBA-4937-B7F0-B38984F3D0FB}">
      <dgm:prSet phldrT="[文字]" custT="1"/>
      <dgm:spPr/>
      <dgm:t>
        <a:bodyPr/>
        <a:lstStyle/>
        <a:p>
          <a:r>
            <a:rPr lang="zh-TW" altLang="en-US" sz="2600" dirty="0" smtClean="0"/>
            <a:t>遵守上課秩序</a:t>
          </a:r>
          <a:endParaRPr lang="zh-TW" altLang="en-US" sz="2600" dirty="0"/>
        </a:p>
      </dgm:t>
    </dgm:pt>
    <dgm:pt modelId="{9C077E0D-28CB-493E-81A1-46D637388547}" type="parTrans" cxnId="{64509474-164D-416C-9369-1F1AC07F9AA9}">
      <dgm:prSet/>
      <dgm:spPr/>
      <dgm:t>
        <a:bodyPr/>
        <a:lstStyle/>
        <a:p>
          <a:endParaRPr lang="zh-TW" altLang="en-US"/>
        </a:p>
      </dgm:t>
    </dgm:pt>
    <dgm:pt modelId="{BC8E3C29-4E9D-4514-9759-6D0BF15BA16F}" type="sibTrans" cxnId="{64509474-164D-416C-9369-1F1AC07F9AA9}">
      <dgm:prSet/>
      <dgm:spPr/>
      <dgm:t>
        <a:bodyPr/>
        <a:lstStyle/>
        <a:p>
          <a:endParaRPr lang="zh-TW" altLang="en-US"/>
        </a:p>
      </dgm:t>
    </dgm:pt>
    <dgm:pt modelId="{1BB6145F-9BED-4D01-942F-621296B637AD}">
      <dgm:prSet phldrT="[文字]" custT="1"/>
      <dgm:spPr/>
      <dgm:t>
        <a:bodyPr/>
        <a:lstStyle/>
        <a:p>
          <a:r>
            <a:rPr lang="zh-TW" altLang="en-US" sz="2600" dirty="0" smtClean="0"/>
            <a:t>積極主動面對問題</a:t>
          </a:r>
          <a:endParaRPr lang="zh-TW" altLang="en-US" sz="2600" dirty="0"/>
        </a:p>
      </dgm:t>
    </dgm:pt>
    <dgm:pt modelId="{9E2B9712-8090-4496-B3AC-42577DF6E0A7}" type="parTrans" cxnId="{01485491-A18D-4211-9899-C2B9737BAC4D}">
      <dgm:prSet/>
      <dgm:spPr/>
      <dgm:t>
        <a:bodyPr/>
        <a:lstStyle/>
        <a:p>
          <a:endParaRPr lang="zh-TW" altLang="en-US"/>
        </a:p>
      </dgm:t>
    </dgm:pt>
    <dgm:pt modelId="{23FDF4B1-8295-41AF-AFED-B725620A312A}" type="sibTrans" cxnId="{01485491-A18D-4211-9899-C2B9737BAC4D}">
      <dgm:prSet/>
      <dgm:spPr/>
      <dgm:t>
        <a:bodyPr/>
        <a:lstStyle/>
        <a:p>
          <a:endParaRPr lang="zh-TW" altLang="en-US"/>
        </a:p>
      </dgm:t>
    </dgm:pt>
    <dgm:pt modelId="{680003F8-B09C-4D91-B8AD-0B0598EA7CEA}" type="pres">
      <dgm:prSet presAssocID="{06312251-90A9-4C43-9B61-3A2E75E531BB}" presName="Name0" presStyleCnt="0">
        <dgm:presLayoutVars>
          <dgm:chMax val="7"/>
          <dgm:chPref val="7"/>
          <dgm:dir/>
        </dgm:presLayoutVars>
      </dgm:prSet>
      <dgm:spPr/>
    </dgm:pt>
    <dgm:pt modelId="{5BB37F5B-0D38-4122-AB80-DEBC914F2704}" type="pres">
      <dgm:prSet presAssocID="{06312251-90A9-4C43-9B61-3A2E75E531BB}" presName="Name1" presStyleCnt="0"/>
      <dgm:spPr/>
    </dgm:pt>
    <dgm:pt modelId="{F64BF9C7-9819-458E-8E73-ADACB20C8DAC}" type="pres">
      <dgm:prSet presAssocID="{06312251-90A9-4C43-9B61-3A2E75E531BB}" presName="cycle" presStyleCnt="0"/>
      <dgm:spPr/>
    </dgm:pt>
    <dgm:pt modelId="{0F994E82-9D34-45D1-BD35-8FCA5CA703ED}" type="pres">
      <dgm:prSet presAssocID="{06312251-90A9-4C43-9B61-3A2E75E531BB}" presName="srcNode" presStyleLbl="node1" presStyleIdx="0" presStyleCnt="4"/>
      <dgm:spPr/>
    </dgm:pt>
    <dgm:pt modelId="{BC4249BC-C527-42C2-8A9A-0B25284B92CE}" type="pres">
      <dgm:prSet presAssocID="{06312251-90A9-4C43-9B61-3A2E75E531BB}" presName="conn" presStyleLbl="parChTrans1D2" presStyleIdx="0" presStyleCnt="1" custLinFactNeighborX="-46349" custLinFactNeighborY="-1923"/>
      <dgm:spPr/>
    </dgm:pt>
    <dgm:pt modelId="{B6D5B961-0319-469F-B046-7D2983C30050}" type="pres">
      <dgm:prSet presAssocID="{06312251-90A9-4C43-9B61-3A2E75E531BB}" presName="extraNode" presStyleLbl="node1" presStyleIdx="0" presStyleCnt="4"/>
      <dgm:spPr/>
    </dgm:pt>
    <dgm:pt modelId="{BADEB241-10B1-4C33-BAA8-FA93074C8800}" type="pres">
      <dgm:prSet presAssocID="{06312251-90A9-4C43-9B61-3A2E75E531BB}" presName="dstNode" presStyleLbl="node1" presStyleIdx="0" presStyleCnt="4"/>
      <dgm:spPr/>
    </dgm:pt>
    <dgm:pt modelId="{4A25F14C-07AF-43B2-B7B3-B0570768802B}" type="pres">
      <dgm:prSet presAssocID="{65BFE028-FF05-4730-B31E-59DE37274391}" presName="text_1" presStyleLbl="node1" presStyleIdx="0" presStyleCnt="4">
        <dgm:presLayoutVars>
          <dgm:bulletEnabled val="1"/>
        </dgm:presLayoutVars>
      </dgm:prSet>
      <dgm:spPr/>
    </dgm:pt>
    <dgm:pt modelId="{1D09AFCC-D0E7-4D37-B609-E0FA1C383B52}" type="pres">
      <dgm:prSet presAssocID="{65BFE028-FF05-4730-B31E-59DE37274391}" presName="accent_1" presStyleCnt="0"/>
      <dgm:spPr/>
    </dgm:pt>
    <dgm:pt modelId="{556306A4-1B2E-46E2-A29B-4E84CED80FC9}" type="pres">
      <dgm:prSet presAssocID="{65BFE028-FF05-4730-B31E-59DE37274391}" presName="accentRepeatNode" presStyleLbl="solidFgAcc1" presStyleIdx="0" presStyleCnt="4"/>
      <dgm:spPr/>
    </dgm:pt>
    <dgm:pt modelId="{20C7E684-E977-41C2-924C-88B726B30A93}" type="pres">
      <dgm:prSet presAssocID="{D0760C95-12AE-426F-8396-E128E6E884FD}" presName="text_2" presStyleLbl="node1" presStyleIdx="1" presStyleCnt="4">
        <dgm:presLayoutVars>
          <dgm:bulletEnabled val="1"/>
        </dgm:presLayoutVars>
      </dgm:prSet>
      <dgm:spPr/>
    </dgm:pt>
    <dgm:pt modelId="{D4DF1B38-EE83-43E6-B4EB-70E0DE54134D}" type="pres">
      <dgm:prSet presAssocID="{D0760C95-12AE-426F-8396-E128E6E884FD}" presName="accent_2" presStyleCnt="0"/>
      <dgm:spPr/>
    </dgm:pt>
    <dgm:pt modelId="{9DFF48A5-2379-4A21-BF9D-34FA4F602C02}" type="pres">
      <dgm:prSet presAssocID="{D0760C95-12AE-426F-8396-E128E6E884FD}" presName="accentRepeatNode" presStyleLbl="solidFgAcc1" presStyleIdx="1" presStyleCnt="4"/>
      <dgm:spPr/>
    </dgm:pt>
    <dgm:pt modelId="{4B182436-DBAC-4386-B6F2-CA7144EB135B}" type="pres">
      <dgm:prSet presAssocID="{032726FF-BDBA-4937-B7F0-B38984F3D0FB}" presName="text_3" presStyleLbl="node1" presStyleIdx="2" presStyleCnt="4">
        <dgm:presLayoutVars>
          <dgm:bulletEnabled val="1"/>
        </dgm:presLayoutVars>
      </dgm:prSet>
      <dgm:spPr/>
    </dgm:pt>
    <dgm:pt modelId="{FF60CEBB-089C-49EF-89DB-9B9A18374EE7}" type="pres">
      <dgm:prSet presAssocID="{032726FF-BDBA-4937-B7F0-B38984F3D0FB}" presName="accent_3" presStyleCnt="0"/>
      <dgm:spPr/>
    </dgm:pt>
    <dgm:pt modelId="{79414A77-826A-46A4-A351-1A0E91FF849A}" type="pres">
      <dgm:prSet presAssocID="{032726FF-BDBA-4937-B7F0-B38984F3D0FB}" presName="accentRepeatNode" presStyleLbl="solidFgAcc1" presStyleIdx="2" presStyleCnt="4"/>
      <dgm:spPr/>
    </dgm:pt>
    <dgm:pt modelId="{6B8488B5-A628-4955-A7F8-B3858384ECBB}" type="pres">
      <dgm:prSet presAssocID="{1BB6145F-9BED-4D01-942F-621296B637AD}" presName="text_4" presStyleLbl="node1" presStyleIdx="3" presStyleCnt="4">
        <dgm:presLayoutVars>
          <dgm:bulletEnabled val="1"/>
        </dgm:presLayoutVars>
      </dgm:prSet>
      <dgm:spPr/>
    </dgm:pt>
    <dgm:pt modelId="{0C538AE0-606B-49E8-935B-BDF644BB51E1}" type="pres">
      <dgm:prSet presAssocID="{1BB6145F-9BED-4D01-942F-621296B637AD}" presName="accent_4" presStyleCnt="0"/>
      <dgm:spPr/>
    </dgm:pt>
    <dgm:pt modelId="{7597AA59-7DE8-402A-82B1-BA65BF11F513}" type="pres">
      <dgm:prSet presAssocID="{1BB6145F-9BED-4D01-942F-621296B637AD}" presName="accentRepeatNode" presStyleLbl="solidFgAcc1" presStyleIdx="3" presStyleCnt="4"/>
      <dgm:spPr/>
    </dgm:pt>
  </dgm:ptLst>
  <dgm:cxnLst>
    <dgm:cxn modelId="{C4D81818-430C-47B5-8BF4-02B31F9A2C34}" type="presOf" srcId="{D0760C95-12AE-426F-8396-E128E6E884FD}" destId="{20C7E684-E977-41C2-924C-88B726B30A93}" srcOrd="0" destOrd="0" presId="urn:microsoft.com/office/officeart/2008/layout/VerticalCurvedList"/>
    <dgm:cxn modelId="{FE9B48C3-C1ED-43D1-B87B-DFF02BE79383}" srcId="{06312251-90A9-4C43-9B61-3A2E75E531BB}" destId="{65BFE028-FF05-4730-B31E-59DE37274391}" srcOrd="0" destOrd="0" parTransId="{491A1771-3DDA-4E02-A609-D386C917C172}" sibTransId="{BC7F1714-E791-4947-80D9-49D8E08F9DC9}"/>
    <dgm:cxn modelId="{C29BBAA7-B60C-4651-AF26-C32C49127D06}" type="presOf" srcId="{1BB6145F-9BED-4D01-942F-621296B637AD}" destId="{6B8488B5-A628-4955-A7F8-B3858384ECBB}" srcOrd="0" destOrd="0" presId="urn:microsoft.com/office/officeart/2008/layout/VerticalCurvedList"/>
    <dgm:cxn modelId="{3ED1ED1F-5818-4493-BCD6-927DB8B0BFAA}" srcId="{06312251-90A9-4C43-9B61-3A2E75E531BB}" destId="{D0760C95-12AE-426F-8396-E128E6E884FD}" srcOrd="1" destOrd="0" parTransId="{B78BD82F-1938-4D20-8B36-C51FC3C95949}" sibTransId="{17184844-E258-4EE1-A12A-9DF7B58A7D4A}"/>
    <dgm:cxn modelId="{70448111-ED11-4624-854A-F2F0937ECB6F}" type="presOf" srcId="{032726FF-BDBA-4937-B7F0-B38984F3D0FB}" destId="{4B182436-DBAC-4386-B6F2-CA7144EB135B}" srcOrd="0" destOrd="0" presId="urn:microsoft.com/office/officeart/2008/layout/VerticalCurvedList"/>
    <dgm:cxn modelId="{01485491-A18D-4211-9899-C2B9737BAC4D}" srcId="{06312251-90A9-4C43-9B61-3A2E75E531BB}" destId="{1BB6145F-9BED-4D01-942F-621296B637AD}" srcOrd="3" destOrd="0" parTransId="{9E2B9712-8090-4496-B3AC-42577DF6E0A7}" sibTransId="{23FDF4B1-8295-41AF-AFED-B725620A312A}"/>
    <dgm:cxn modelId="{64509474-164D-416C-9369-1F1AC07F9AA9}" srcId="{06312251-90A9-4C43-9B61-3A2E75E531BB}" destId="{032726FF-BDBA-4937-B7F0-B38984F3D0FB}" srcOrd="2" destOrd="0" parTransId="{9C077E0D-28CB-493E-81A1-46D637388547}" sibTransId="{BC8E3C29-4E9D-4514-9759-6D0BF15BA16F}"/>
    <dgm:cxn modelId="{82B884EF-0A90-4C4C-A263-9465E5698A87}" type="presOf" srcId="{65BFE028-FF05-4730-B31E-59DE37274391}" destId="{4A25F14C-07AF-43B2-B7B3-B0570768802B}" srcOrd="0" destOrd="0" presId="urn:microsoft.com/office/officeart/2008/layout/VerticalCurvedList"/>
    <dgm:cxn modelId="{2ADA60F5-6FB7-4E3D-BB2B-1FE88B568991}" type="presOf" srcId="{BC7F1714-E791-4947-80D9-49D8E08F9DC9}" destId="{BC4249BC-C527-42C2-8A9A-0B25284B92CE}" srcOrd="0" destOrd="0" presId="urn:microsoft.com/office/officeart/2008/layout/VerticalCurvedList"/>
    <dgm:cxn modelId="{CC7F8172-011A-4C9D-8616-41DEE1786EA7}" type="presOf" srcId="{06312251-90A9-4C43-9B61-3A2E75E531BB}" destId="{680003F8-B09C-4D91-B8AD-0B0598EA7CEA}" srcOrd="0" destOrd="0" presId="urn:microsoft.com/office/officeart/2008/layout/VerticalCurvedList"/>
    <dgm:cxn modelId="{1A31F557-D6DD-441B-B48C-997EAD75DE11}" type="presParOf" srcId="{680003F8-B09C-4D91-B8AD-0B0598EA7CEA}" destId="{5BB37F5B-0D38-4122-AB80-DEBC914F2704}" srcOrd="0" destOrd="0" presId="urn:microsoft.com/office/officeart/2008/layout/VerticalCurvedList"/>
    <dgm:cxn modelId="{16B67C14-B903-47F4-A5E3-1539DA6C5166}" type="presParOf" srcId="{5BB37F5B-0D38-4122-AB80-DEBC914F2704}" destId="{F64BF9C7-9819-458E-8E73-ADACB20C8DAC}" srcOrd="0" destOrd="0" presId="urn:microsoft.com/office/officeart/2008/layout/VerticalCurvedList"/>
    <dgm:cxn modelId="{695837FC-CC76-4D9A-8A27-BB0A17F3BBB3}" type="presParOf" srcId="{F64BF9C7-9819-458E-8E73-ADACB20C8DAC}" destId="{0F994E82-9D34-45D1-BD35-8FCA5CA703ED}" srcOrd="0" destOrd="0" presId="urn:microsoft.com/office/officeart/2008/layout/VerticalCurvedList"/>
    <dgm:cxn modelId="{2A2724EF-4767-4E94-93B4-5E3C31BE44B4}" type="presParOf" srcId="{F64BF9C7-9819-458E-8E73-ADACB20C8DAC}" destId="{BC4249BC-C527-42C2-8A9A-0B25284B92CE}" srcOrd="1" destOrd="0" presId="urn:microsoft.com/office/officeart/2008/layout/VerticalCurvedList"/>
    <dgm:cxn modelId="{324F8500-93BB-4E04-85C6-577D114085BF}" type="presParOf" srcId="{F64BF9C7-9819-458E-8E73-ADACB20C8DAC}" destId="{B6D5B961-0319-469F-B046-7D2983C30050}" srcOrd="2" destOrd="0" presId="urn:microsoft.com/office/officeart/2008/layout/VerticalCurvedList"/>
    <dgm:cxn modelId="{0991CA77-DBA9-4695-BEA0-33310C1D92DA}" type="presParOf" srcId="{F64BF9C7-9819-458E-8E73-ADACB20C8DAC}" destId="{BADEB241-10B1-4C33-BAA8-FA93074C8800}" srcOrd="3" destOrd="0" presId="urn:microsoft.com/office/officeart/2008/layout/VerticalCurvedList"/>
    <dgm:cxn modelId="{97DFCAEE-7CDF-42EE-B90E-9BFBF5745E51}" type="presParOf" srcId="{5BB37F5B-0D38-4122-AB80-DEBC914F2704}" destId="{4A25F14C-07AF-43B2-B7B3-B0570768802B}" srcOrd="1" destOrd="0" presId="urn:microsoft.com/office/officeart/2008/layout/VerticalCurvedList"/>
    <dgm:cxn modelId="{A70F5503-ACB3-4C48-8B9A-690F0B6B9A4C}" type="presParOf" srcId="{5BB37F5B-0D38-4122-AB80-DEBC914F2704}" destId="{1D09AFCC-D0E7-4D37-B609-E0FA1C383B52}" srcOrd="2" destOrd="0" presId="urn:microsoft.com/office/officeart/2008/layout/VerticalCurvedList"/>
    <dgm:cxn modelId="{5FB3202D-352C-4614-81ED-BC8DDF3BC077}" type="presParOf" srcId="{1D09AFCC-D0E7-4D37-B609-E0FA1C383B52}" destId="{556306A4-1B2E-46E2-A29B-4E84CED80FC9}" srcOrd="0" destOrd="0" presId="urn:microsoft.com/office/officeart/2008/layout/VerticalCurvedList"/>
    <dgm:cxn modelId="{CD24CD6B-6957-4368-B328-D1EDB770F784}" type="presParOf" srcId="{5BB37F5B-0D38-4122-AB80-DEBC914F2704}" destId="{20C7E684-E977-41C2-924C-88B726B30A93}" srcOrd="3" destOrd="0" presId="urn:microsoft.com/office/officeart/2008/layout/VerticalCurvedList"/>
    <dgm:cxn modelId="{7E24E62E-712F-486E-BA91-EB06E7FC53DE}" type="presParOf" srcId="{5BB37F5B-0D38-4122-AB80-DEBC914F2704}" destId="{D4DF1B38-EE83-43E6-B4EB-70E0DE54134D}" srcOrd="4" destOrd="0" presId="urn:microsoft.com/office/officeart/2008/layout/VerticalCurvedList"/>
    <dgm:cxn modelId="{0CDC69A7-11FD-4CF4-B990-3D61124BB9D3}" type="presParOf" srcId="{D4DF1B38-EE83-43E6-B4EB-70E0DE54134D}" destId="{9DFF48A5-2379-4A21-BF9D-34FA4F602C02}" srcOrd="0" destOrd="0" presId="urn:microsoft.com/office/officeart/2008/layout/VerticalCurvedList"/>
    <dgm:cxn modelId="{24B8110D-275A-4700-AF33-E29A87A9B69A}" type="presParOf" srcId="{5BB37F5B-0D38-4122-AB80-DEBC914F2704}" destId="{4B182436-DBAC-4386-B6F2-CA7144EB135B}" srcOrd="5" destOrd="0" presId="urn:microsoft.com/office/officeart/2008/layout/VerticalCurvedList"/>
    <dgm:cxn modelId="{A0A47A01-B931-46F2-8250-658AA4C1C471}" type="presParOf" srcId="{5BB37F5B-0D38-4122-AB80-DEBC914F2704}" destId="{FF60CEBB-089C-49EF-89DB-9B9A18374EE7}" srcOrd="6" destOrd="0" presId="urn:microsoft.com/office/officeart/2008/layout/VerticalCurvedList"/>
    <dgm:cxn modelId="{DDC536B4-91B1-4E44-9569-DF498543671C}" type="presParOf" srcId="{FF60CEBB-089C-49EF-89DB-9B9A18374EE7}" destId="{79414A77-826A-46A4-A351-1A0E91FF849A}" srcOrd="0" destOrd="0" presId="urn:microsoft.com/office/officeart/2008/layout/VerticalCurvedList"/>
    <dgm:cxn modelId="{1034B91F-88EF-4A9F-B61B-3261E6ACE33A}" type="presParOf" srcId="{5BB37F5B-0D38-4122-AB80-DEBC914F2704}" destId="{6B8488B5-A628-4955-A7F8-B3858384ECBB}" srcOrd="7" destOrd="0" presId="urn:microsoft.com/office/officeart/2008/layout/VerticalCurvedList"/>
    <dgm:cxn modelId="{87C0AAF4-3315-48CE-80E4-9B1D31A4D8D4}" type="presParOf" srcId="{5BB37F5B-0D38-4122-AB80-DEBC914F2704}" destId="{0C538AE0-606B-49E8-935B-BDF644BB51E1}" srcOrd="8" destOrd="0" presId="urn:microsoft.com/office/officeart/2008/layout/VerticalCurvedList"/>
    <dgm:cxn modelId="{E09128A7-1086-4B36-9738-B9720F9EB74E}" type="presParOf" srcId="{0C538AE0-606B-49E8-935B-BDF644BB51E1}" destId="{7597AA59-7DE8-402A-82B1-BA65BF11F5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C634-2B93-4568-8770-9888544262BA}">
      <dsp:nvSpPr>
        <dsp:cNvPr id="0" name=""/>
        <dsp:cNvSpPr/>
      </dsp:nvSpPr>
      <dsp:spPr>
        <a:xfrm>
          <a:off x="334373" y="788"/>
          <a:ext cx="3470386" cy="614649"/>
        </a:xfrm>
        <a:prstGeom prst="roundRect">
          <a:avLst/>
        </a:prstGeom>
        <a:solidFill>
          <a:srgbClr val="30732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翰林課本習作</a:t>
          </a:r>
          <a:endParaRPr lang="zh-TW" altLang="en-US" sz="2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4378" y="30793"/>
        <a:ext cx="3410376" cy="554639"/>
      </dsp:txXfrm>
    </dsp:sp>
    <dsp:sp modelId="{0D7F1411-3B97-4430-B701-8E71BB04D65E}">
      <dsp:nvSpPr>
        <dsp:cNvPr id="0" name=""/>
        <dsp:cNvSpPr/>
      </dsp:nvSpPr>
      <dsp:spPr>
        <a:xfrm>
          <a:off x="334373" y="629711"/>
          <a:ext cx="3470386" cy="614649"/>
        </a:xfrm>
        <a:prstGeom prst="roundRect">
          <a:avLst/>
        </a:prstGeom>
        <a:solidFill>
          <a:srgbClr val="009900">
            <a:alpha val="5098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文法宅急通</a:t>
          </a:r>
          <a:endParaRPr lang="en-US" altLang="zh-TW" sz="2600" b="1" kern="1200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4378" y="659716"/>
        <a:ext cx="3410376" cy="554639"/>
      </dsp:txXfrm>
    </dsp:sp>
    <dsp:sp modelId="{799DDE10-F285-4D04-9CE4-A727D7DA40AB}">
      <dsp:nvSpPr>
        <dsp:cNvPr id="0" name=""/>
        <dsp:cNvSpPr/>
      </dsp:nvSpPr>
      <dsp:spPr>
        <a:xfrm>
          <a:off x="334373" y="1258634"/>
          <a:ext cx="3470386" cy="614649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良師英語講義</a:t>
          </a:r>
          <a:endParaRPr lang="en-US" altLang="zh-TW" sz="2600" b="1" kern="1200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4378" y="1288639"/>
        <a:ext cx="3410376" cy="554639"/>
      </dsp:txXfrm>
    </dsp:sp>
    <dsp:sp modelId="{016B5955-B383-4320-AFF2-02BDD2F910AB}">
      <dsp:nvSpPr>
        <dsp:cNvPr id="0" name=""/>
        <dsp:cNvSpPr/>
      </dsp:nvSpPr>
      <dsp:spPr>
        <a:xfrm>
          <a:off x="334373" y="1887558"/>
          <a:ext cx="3470386" cy="614649"/>
        </a:xfrm>
        <a:prstGeom prst="roundRect">
          <a:avLst/>
        </a:prstGeom>
        <a:solidFill>
          <a:srgbClr val="00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雜誌</a:t>
          </a:r>
          <a:r>
            <a:rPr lang="en-US" altLang="zh-TW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:</a:t>
          </a: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大家說英語</a:t>
          </a:r>
          <a:endParaRPr lang="en-US" altLang="zh-TW" sz="2600" b="1" kern="1200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4378" y="1917563"/>
        <a:ext cx="3410376" cy="554639"/>
      </dsp:txXfrm>
    </dsp:sp>
    <dsp:sp modelId="{63ED54DA-86C0-49DE-B4A2-3B8DF1B19AD7}">
      <dsp:nvSpPr>
        <dsp:cNvPr id="0" name=""/>
        <dsp:cNvSpPr/>
      </dsp:nvSpPr>
      <dsp:spPr>
        <a:xfrm>
          <a:off x="334373" y="2516481"/>
          <a:ext cx="3470386" cy="614649"/>
        </a:xfrm>
        <a:prstGeom prst="roundRect">
          <a:avLst/>
        </a:prstGeom>
        <a:solidFill>
          <a:srgbClr val="66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完勝大考 初級</a:t>
          </a:r>
          <a:r>
            <a:rPr lang="en-US" altLang="zh-TW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1~2500</a:t>
          </a:r>
          <a:endParaRPr lang="en-US" altLang="zh-TW" sz="2600" b="1" kern="1200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4378" y="2546486"/>
        <a:ext cx="3410376" cy="554639"/>
      </dsp:txXfrm>
    </dsp:sp>
    <dsp:sp modelId="{CD9DF3CD-0754-4F56-907F-DBBDCDC1DD57}">
      <dsp:nvSpPr>
        <dsp:cNvPr id="0" name=""/>
        <dsp:cNvSpPr/>
      </dsp:nvSpPr>
      <dsp:spPr>
        <a:xfrm>
          <a:off x="334373" y="3145404"/>
          <a:ext cx="3470386" cy="614649"/>
        </a:xfrm>
        <a:prstGeom prst="roundRect">
          <a:avLst/>
        </a:prstGeom>
        <a:solidFill>
          <a:srgbClr val="97C60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My ET </a:t>
          </a:r>
          <a:r>
            <a:rPr lang="zh-TW" altLang="en-US" sz="26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系統</a:t>
          </a:r>
          <a:endParaRPr lang="en-US" altLang="zh-TW" sz="2600" b="1" kern="1200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64378" y="3175409"/>
        <a:ext cx="3410376" cy="554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3F8C9-5DAD-4E05-8A31-3CB4CBB6934C}">
      <dsp:nvSpPr>
        <dsp:cNvPr id="0" name=""/>
        <dsp:cNvSpPr/>
      </dsp:nvSpPr>
      <dsp:spPr>
        <a:xfrm>
          <a:off x="1467647" y="183310"/>
          <a:ext cx="3027202" cy="3027202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rgbClr val="F8F2E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英語聽講</a:t>
          </a:r>
          <a:endParaRPr lang="zh-TW" altLang="en-US" sz="2200" b="1" kern="1200" dirty="0">
            <a:solidFill>
              <a:srgbClr val="F8F2E9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13683" y="507653"/>
        <a:ext cx="882933" cy="648686"/>
      </dsp:txXfrm>
    </dsp:sp>
    <dsp:sp modelId="{7CCA7EA2-2CF2-46A3-B52F-FD12B2719212}">
      <dsp:nvSpPr>
        <dsp:cNvPr id="0" name=""/>
        <dsp:cNvSpPr/>
      </dsp:nvSpPr>
      <dsp:spPr>
        <a:xfrm>
          <a:off x="1339742" y="354521"/>
          <a:ext cx="3030713" cy="3042943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shade val="50000"/>
            <a:hueOff val="-20020"/>
            <a:satOff val="12172"/>
            <a:lumOff val="10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平時</a:t>
          </a:r>
          <a:r>
            <a:rPr lang="en-US" altLang="zh-TW" sz="2200" b="1" kern="1200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200" b="1" kern="1200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200" b="1" kern="1200" dirty="0" smtClean="0">
              <a:solidFill>
                <a:schemeClr val="tx2">
                  <a:lumMod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小考 </a:t>
          </a:r>
          <a:endParaRPr lang="zh-TW" altLang="en-US" sz="2200" b="1" kern="1200" dirty="0">
            <a:solidFill>
              <a:schemeClr val="tx2">
                <a:lumMod val="25000"/>
              </a:schemeClr>
            </a:solidFill>
            <a:effectLst/>
          </a:endParaRPr>
        </a:p>
      </dsp:txBody>
      <dsp:txXfrm>
        <a:off x="3414338" y="1568076"/>
        <a:ext cx="916430" cy="615833"/>
      </dsp:txXfrm>
    </dsp:sp>
    <dsp:sp modelId="{62E9289C-E473-4CD6-BD37-3CA8FBFD464D}">
      <dsp:nvSpPr>
        <dsp:cNvPr id="0" name=""/>
        <dsp:cNvSpPr/>
      </dsp:nvSpPr>
      <dsp:spPr>
        <a:xfrm>
          <a:off x="1341498" y="362392"/>
          <a:ext cx="3027202" cy="3027202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shade val="50000"/>
            <a:hueOff val="-40041"/>
            <a:satOff val="24343"/>
            <a:lumOff val="20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2">
                  <a:lumMod val="25000"/>
                </a:schemeClr>
              </a:solidFill>
              <a:effectLst/>
            </a:rPr>
            <a:t>平時作業</a:t>
          </a:r>
          <a:endParaRPr lang="zh-TW" altLang="en-US" sz="2200" b="1" kern="1200" dirty="0">
            <a:solidFill>
              <a:schemeClr val="tx2">
                <a:lumMod val="25000"/>
              </a:schemeClr>
            </a:solidFill>
            <a:effectLst/>
          </a:endParaRPr>
        </a:p>
      </dsp:txBody>
      <dsp:txXfrm>
        <a:off x="2887533" y="2416564"/>
        <a:ext cx="882933" cy="648686"/>
      </dsp:txXfrm>
    </dsp:sp>
    <dsp:sp modelId="{86A6B3E5-FF6D-455C-8755-035B8B4D58AE}">
      <dsp:nvSpPr>
        <dsp:cNvPr id="0" name=""/>
        <dsp:cNvSpPr/>
      </dsp:nvSpPr>
      <dsp:spPr>
        <a:xfrm>
          <a:off x="1341498" y="362392"/>
          <a:ext cx="3027202" cy="3027202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shade val="50000"/>
            <a:hueOff val="-60061"/>
            <a:satOff val="36515"/>
            <a:lumOff val="30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2">
                  <a:lumMod val="25000"/>
                </a:schemeClr>
              </a:solidFill>
              <a:effectLst/>
            </a:rPr>
            <a:t> 抽考</a:t>
          </a:r>
          <a:endParaRPr lang="zh-TW" altLang="en-US" sz="2200" b="1" kern="1200" dirty="0">
            <a:solidFill>
              <a:schemeClr val="tx2">
                <a:lumMod val="25000"/>
              </a:schemeClr>
            </a:solidFill>
            <a:effectLst/>
          </a:endParaRPr>
        </a:p>
      </dsp:txBody>
      <dsp:txXfrm>
        <a:off x="1939731" y="2416564"/>
        <a:ext cx="882933" cy="648686"/>
      </dsp:txXfrm>
    </dsp:sp>
    <dsp:sp modelId="{88B0123F-EE4B-4181-A024-8DFE6106B40B}">
      <dsp:nvSpPr>
        <dsp:cNvPr id="0" name=""/>
        <dsp:cNvSpPr/>
      </dsp:nvSpPr>
      <dsp:spPr>
        <a:xfrm>
          <a:off x="1337109" y="435665"/>
          <a:ext cx="3035980" cy="2880655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shade val="50000"/>
            <a:hueOff val="-40041"/>
            <a:satOff val="24343"/>
            <a:lumOff val="20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2">
                  <a:lumMod val="25000"/>
                </a:schemeClr>
              </a:solidFill>
              <a:effectLst/>
            </a:rPr>
            <a:t> </a:t>
          </a:r>
          <a:r>
            <a:rPr lang="en-US" altLang="zh-TW" sz="2200" b="1" kern="1200" dirty="0" smtClean="0">
              <a:solidFill>
                <a:schemeClr val="tx2">
                  <a:lumMod val="25000"/>
                </a:schemeClr>
              </a:solidFill>
              <a:effectLst/>
            </a:rPr>
            <a:t>My ET</a:t>
          </a:r>
          <a:endParaRPr lang="zh-TW" altLang="en-US" sz="2200" b="1" kern="1200" dirty="0">
            <a:solidFill>
              <a:schemeClr val="tx2">
                <a:lumMod val="25000"/>
              </a:schemeClr>
            </a:solidFill>
            <a:effectLst/>
          </a:endParaRPr>
        </a:p>
      </dsp:txBody>
      <dsp:txXfrm>
        <a:off x="1384094" y="1584498"/>
        <a:ext cx="918022" cy="582989"/>
      </dsp:txXfrm>
    </dsp:sp>
    <dsp:sp modelId="{35F287B0-ED52-440E-8BDC-F1F8C966E755}">
      <dsp:nvSpPr>
        <dsp:cNvPr id="0" name=""/>
        <dsp:cNvSpPr/>
      </dsp:nvSpPr>
      <dsp:spPr>
        <a:xfrm>
          <a:off x="1377582" y="368824"/>
          <a:ext cx="2955033" cy="2998958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shade val="50000"/>
            <a:hueOff val="-20020"/>
            <a:satOff val="12172"/>
            <a:lumOff val="10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tx2">
                  <a:lumMod val="25000"/>
                </a:schemeClr>
              </a:solidFill>
              <a:effectLst/>
            </a:rPr>
            <a:t> 課堂表現</a:t>
          </a:r>
          <a:endParaRPr lang="zh-TW" altLang="en-US" sz="2200" b="1" kern="1200" dirty="0">
            <a:solidFill>
              <a:schemeClr val="tx2">
                <a:lumMod val="25000"/>
              </a:schemeClr>
            </a:solidFill>
            <a:effectLst/>
          </a:endParaRPr>
        </a:p>
      </dsp:txBody>
      <dsp:txXfrm>
        <a:off x="1961553" y="690141"/>
        <a:ext cx="861884" cy="642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49BC-C527-42C2-8A9A-0B25284B92CE}">
      <dsp:nvSpPr>
        <dsp:cNvPr id="0" name=""/>
        <dsp:cNvSpPr/>
      </dsp:nvSpPr>
      <dsp:spPr>
        <a:xfrm>
          <a:off x="-4594335" y="-809650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5F14C-07AF-43B2-B7B3-B0570768802B}">
      <dsp:nvSpPr>
        <dsp:cNvPr id="0" name=""/>
        <dsp:cNvSpPr/>
      </dsp:nvSpPr>
      <dsp:spPr>
        <a:xfrm>
          <a:off x="460128" y="312440"/>
          <a:ext cx="3809692" cy="6252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上課用具備齊</a:t>
          </a:r>
          <a:endParaRPr lang="zh-TW" altLang="en-US" sz="2600" kern="1200" dirty="0"/>
        </a:p>
      </dsp:txBody>
      <dsp:txXfrm>
        <a:off x="460128" y="312440"/>
        <a:ext cx="3809692" cy="625205"/>
      </dsp:txXfrm>
    </dsp:sp>
    <dsp:sp modelId="{556306A4-1B2E-46E2-A29B-4E84CED80FC9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7E684-E977-41C2-924C-88B726B30A93}">
      <dsp:nvSpPr>
        <dsp:cNvPr id="0" name=""/>
        <dsp:cNvSpPr/>
      </dsp:nvSpPr>
      <dsp:spPr>
        <a:xfrm>
          <a:off x="818573" y="1250411"/>
          <a:ext cx="3451248" cy="6252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作業準時繳交</a:t>
          </a:r>
          <a:endParaRPr lang="zh-TW" altLang="en-US" sz="2600" kern="1200" dirty="0"/>
        </a:p>
      </dsp:txBody>
      <dsp:txXfrm>
        <a:off x="818573" y="1250411"/>
        <a:ext cx="3451248" cy="625205"/>
      </dsp:txXfrm>
    </dsp:sp>
    <dsp:sp modelId="{9DFF48A5-2379-4A21-BF9D-34FA4F602C0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82436-DBAC-4386-B6F2-CA7144EB135B}">
      <dsp:nvSpPr>
        <dsp:cNvPr id="0" name=""/>
        <dsp:cNvSpPr/>
      </dsp:nvSpPr>
      <dsp:spPr>
        <a:xfrm>
          <a:off x="818573" y="2188382"/>
          <a:ext cx="3451248" cy="6252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遵守上課秩序</a:t>
          </a:r>
          <a:endParaRPr lang="zh-TW" altLang="en-US" sz="2600" kern="1200" dirty="0"/>
        </a:p>
      </dsp:txBody>
      <dsp:txXfrm>
        <a:off x="818573" y="2188382"/>
        <a:ext cx="3451248" cy="625205"/>
      </dsp:txXfrm>
    </dsp:sp>
    <dsp:sp modelId="{79414A77-826A-46A4-A351-1A0E91FF849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488B5-A628-4955-A7F8-B3858384ECBB}">
      <dsp:nvSpPr>
        <dsp:cNvPr id="0" name=""/>
        <dsp:cNvSpPr/>
      </dsp:nvSpPr>
      <dsp:spPr>
        <a:xfrm>
          <a:off x="460128" y="3126353"/>
          <a:ext cx="3809692" cy="6252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積極主動面對問題</a:t>
          </a:r>
          <a:endParaRPr lang="zh-TW" altLang="en-US" sz="2600" kern="1200" dirty="0"/>
        </a:p>
      </dsp:txBody>
      <dsp:txXfrm>
        <a:off x="460128" y="3126353"/>
        <a:ext cx="3809692" cy="625205"/>
      </dsp:txXfrm>
    </dsp:sp>
    <dsp:sp modelId="{7597AA59-7DE8-402A-82B1-BA65BF11F513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8707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52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26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2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30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13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06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11412" y="1773084"/>
            <a:ext cx="4176612" cy="108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52312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523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611412" y="2925212"/>
            <a:ext cx="417661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231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3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22" descr="D:\Fullppt\005-PNG이미지\노트북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7041" y="1313860"/>
            <a:ext cx="6438182" cy="32745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>
            <a:spLocks noGrp="1"/>
          </p:cNvSpPr>
          <p:nvPr>
            <p:ph type="pic" idx="3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/>
          <p:nvPr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Google Shape;51;p23" descr="D:\Fullppt\PNG이미지\핸드폰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5" y="1079005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>
            <a:spLocks noGrp="1"/>
          </p:cNvSpPr>
          <p:nvPr>
            <p:ph type="pic" idx="3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>
            <a:spLocks noGrp="1"/>
          </p:cNvSpPr>
          <p:nvPr>
            <p:ph type="pic" idx="2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6"/>
          <p:cNvSpPr>
            <a:spLocks noGrp="1"/>
          </p:cNvSpPr>
          <p:nvPr>
            <p:ph type="pic" idx="3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26"/>
          <p:cNvSpPr>
            <a:spLocks noGrp="1"/>
          </p:cNvSpPr>
          <p:nvPr>
            <p:ph type="pic" idx="4"/>
          </p:nvPr>
        </p:nvSpPr>
        <p:spPr>
          <a:xfrm>
            <a:off x="3051000" y="1435524"/>
            <a:ext cx="3042000" cy="22802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26"/>
          <p:cNvSpPr>
            <a:spLocks noGrp="1"/>
          </p:cNvSpPr>
          <p:nvPr>
            <p:ph type="pic" idx="5"/>
          </p:nvPr>
        </p:nvSpPr>
        <p:spPr>
          <a:xfrm>
            <a:off x="6102000" y="1435524"/>
            <a:ext cx="3042000" cy="22802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>
            <a:spLocks noGrp="1"/>
          </p:cNvSpPr>
          <p:nvPr>
            <p:ph type="pic" idx="2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27"/>
          <p:cNvSpPr>
            <a:spLocks noGrp="1"/>
          </p:cNvSpPr>
          <p:nvPr>
            <p:ph type="pic" idx="3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body" idx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pic" idx="3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28"/>
          <p:cNvSpPr>
            <a:spLocks noGrp="1"/>
          </p:cNvSpPr>
          <p:nvPr>
            <p:ph type="pic" idx="4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28"/>
          <p:cNvSpPr>
            <a:spLocks noGrp="1"/>
          </p:cNvSpPr>
          <p:nvPr>
            <p:ph type="pic" idx="5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28"/>
          <p:cNvSpPr>
            <a:spLocks noGrp="1"/>
          </p:cNvSpPr>
          <p:nvPr>
            <p:ph type="pic" idx="6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28"/>
          <p:cNvSpPr>
            <a:spLocks noGrp="1"/>
          </p:cNvSpPr>
          <p:nvPr>
            <p:ph type="pic" idx="7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6" name="Google Shape;76;p29"/>
          <p:cNvGrpSpPr/>
          <p:nvPr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77" name="Google Shape;77;p29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9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9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52312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23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2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5231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231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Slide Layout">
  <p:cSld name="1_Welcom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>
            <a:spLocks noGrp="1"/>
          </p:cNvSpPr>
          <p:nvPr>
            <p:ph type="pic" idx="2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rgbClr val="F2F2F2"/>
          </a:solidFill>
          <a:ln w="317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1"/>
          <p:cNvSpPr>
            <a:spLocks noGrp="1"/>
          </p:cNvSpPr>
          <p:nvPr>
            <p:ph type="pic" idx="3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rgbClr val="F2F2F2"/>
          </a:solidFill>
          <a:ln w="317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1"/>
          <p:cNvSpPr>
            <a:spLocks noGrp="1"/>
          </p:cNvSpPr>
          <p:nvPr>
            <p:ph type="pic" idx="4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rgbClr val="F2F2F2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1"/>
          <p:cNvSpPr>
            <a:spLocks noGrp="1"/>
          </p:cNvSpPr>
          <p:nvPr>
            <p:ph type="pic" idx="5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rgbClr val="F2F2F2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6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A979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pic" idx="7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rgbClr val="F2F2F2"/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64863"/>
            <a:ext cx="4314737" cy="181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1369290" y="2450332"/>
            <a:ext cx="5868800" cy="88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</a:pPr>
            <a:r>
              <a:rPr lang="zh-TW" altLang="en-US" sz="4000" dirty="0">
                <a:gradFill flip="none" rotWithShape="1">
                  <a:gsLst>
                    <a:gs pos="0">
                      <a:srgbClr val="FFD501">
                        <a:shade val="30000"/>
                        <a:satMod val="115000"/>
                      </a:srgbClr>
                    </a:gs>
                    <a:gs pos="50000">
                      <a:srgbClr val="FFD501">
                        <a:shade val="67500"/>
                        <a:satMod val="115000"/>
                      </a:srgbClr>
                    </a:gs>
                    <a:gs pos="100000">
                      <a:srgbClr val="FFD50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七年級</a:t>
            </a:r>
            <a:r>
              <a:rPr lang="en-US" sz="4000" dirty="0" smtClean="0">
                <a:gradFill flip="none" rotWithShape="1">
                  <a:gsLst>
                    <a:gs pos="0">
                      <a:srgbClr val="FFD501">
                        <a:shade val="30000"/>
                        <a:satMod val="115000"/>
                      </a:srgbClr>
                    </a:gs>
                    <a:gs pos="50000">
                      <a:srgbClr val="FFD501">
                        <a:shade val="67500"/>
                        <a:satMod val="115000"/>
                      </a:srgbClr>
                    </a:gs>
                    <a:gs pos="100000">
                      <a:srgbClr val="FFD50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sz="4000" dirty="0" smtClean="0">
                <a:gradFill flip="none" rotWithShape="1">
                  <a:gsLst>
                    <a:gs pos="0">
                      <a:srgbClr val="FFD501">
                        <a:shade val="30000"/>
                        <a:satMod val="115000"/>
                      </a:srgbClr>
                    </a:gs>
                    <a:gs pos="50000">
                      <a:srgbClr val="FFD501">
                        <a:shade val="67500"/>
                        <a:satMod val="115000"/>
                      </a:srgbClr>
                    </a:gs>
                    <a:gs pos="100000">
                      <a:srgbClr val="FFD50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英語課程</a:t>
            </a:r>
            <a:r>
              <a:rPr lang="zh-TW" altLang="en-US" sz="4000" dirty="0">
                <a:gradFill flip="none" rotWithShape="1">
                  <a:gsLst>
                    <a:gs pos="0">
                      <a:srgbClr val="FFD501">
                        <a:shade val="30000"/>
                        <a:satMod val="115000"/>
                      </a:srgbClr>
                    </a:gs>
                    <a:gs pos="50000">
                      <a:srgbClr val="FFD501">
                        <a:shade val="67500"/>
                        <a:satMod val="115000"/>
                      </a:srgbClr>
                    </a:gs>
                    <a:gs pos="100000">
                      <a:srgbClr val="FFD50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說明</a:t>
            </a:r>
            <a:endParaRPr sz="4000" dirty="0">
              <a:gradFill flip="none" rotWithShape="1">
                <a:gsLst>
                  <a:gs pos="0">
                    <a:srgbClr val="FFD501">
                      <a:shade val="30000"/>
                      <a:satMod val="115000"/>
                    </a:srgbClr>
                  </a:gs>
                  <a:gs pos="50000">
                    <a:srgbClr val="FFD501">
                      <a:shade val="67500"/>
                      <a:satMod val="115000"/>
                    </a:srgbClr>
                  </a:gs>
                  <a:gs pos="100000">
                    <a:srgbClr val="FFD501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ym typeface="Arial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856354" y="1972350"/>
            <a:ext cx="138272" cy="1656000"/>
            <a:chOff x="0" y="1995686"/>
            <a:chExt cx="173576" cy="1368152"/>
          </a:xfrm>
          <a:solidFill>
            <a:srgbClr val="92D050"/>
          </a:solidFill>
        </p:grpSpPr>
        <p:sp>
          <p:nvSpPr>
            <p:cNvPr id="94" name="Google Shape;94;p1"/>
            <p:cNvSpPr/>
            <p:nvPr/>
          </p:nvSpPr>
          <p:spPr>
            <a:xfrm>
              <a:off x="0" y="1995686"/>
              <a:ext cx="89756" cy="1368152"/>
            </a:xfrm>
            <a:prstGeom prst="rect">
              <a:avLst/>
            </a:prstGeom>
            <a:grpFill/>
            <a:ln>
              <a:solidFill>
                <a:srgbClr val="F9F155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83820" y="1995686"/>
              <a:ext cx="89756" cy="1368152"/>
            </a:xfrm>
            <a:prstGeom prst="rect">
              <a:avLst/>
            </a:prstGeom>
            <a:grpFill/>
            <a:ln>
              <a:solidFill>
                <a:srgbClr val="F9F155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39" t="14169" r="5093" b="11552"/>
          <a:stretch/>
        </p:blipFill>
        <p:spPr>
          <a:xfrm>
            <a:off x="0" y="182731"/>
            <a:ext cx="8994428" cy="403358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0" y="1784584"/>
            <a:ext cx="1444599" cy="414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8340" t="21728" r="8148" b="22350"/>
          <a:stretch/>
        </p:blipFill>
        <p:spPr>
          <a:xfrm>
            <a:off x="1836483" y="1690488"/>
            <a:ext cx="6779927" cy="3357922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2234773" y="3227902"/>
            <a:ext cx="1444599" cy="414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8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1587764" y="520793"/>
            <a:ext cx="8009594" cy="576064"/>
          </a:xfrm>
          <a:prstGeom prst="rect">
            <a:avLst/>
          </a:prstGeom>
          <a:gradFill flip="none" rotWithShape="1">
            <a:gsLst>
              <a:gs pos="0">
                <a:srgbClr val="E1D67F">
                  <a:shade val="30000"/>
                  <a:satMod val="115000"/>
                </a:srgbClr>
              </a:gs>
              <a:gs pos="50000">
                <a:srgbClr val="E1D67F">
                  <a:shade val="67500"/>
                  <a:satMod val="115000"/>
                </a:srgbClr>
              </a:gs>
              <a:gs pos="100000">
                <a:srgbClr val="E1D67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97933"/>
              </a:buClr>
              <a:buSzPts val="3600"/>
              <a:buFont typeface="Arial"/>
              <a:buNone/>
            </a:pPr>
            <a:r>
              <a:rPr lang="en-US" altLang="zh-TW" sz="3600" dirty="0" smtClean="0">
                <a:solidFill>
                  <a:srgbClr val="A97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endParaRPr sz="3600" b="0" i="0" u="none" strike="noStrike" cap="none" dirty="0">
              <a:solidFill>
                <a:srgbClr val="A97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10323" y="1657898"/>
            <a:ext cx="6718954" cy="2780237"/>
            <a:chOff x="1910216" y="1219908"/>
            <a:chExt cx="6718954" cy="2780237"/>
          </a:xfrm>
        </p:grpSpPr>
        <p:sp>
          <p:nvSpPr>
            <p:cNvPr id="102" name="Google Shape;102;p2"/>
            <p:cNvSpPr/>
            <p:nvPr/>
          </p:nvSpPr>
          <p:spPr>
            <a:xfrm>
              <a:off x="2074575" y="2684085"/>
              <a:ext cx="6254676" cy="488229"/>
            </a:xfrm>
            <a:prstGeom prst="roundRect">
              <a:avLst>
                <a:gd name="adj" fmla="val 50000"/>
              </a:avLst>
            </a:prstGeom>
            <a:solidFill>
              <a:srgbClr val="8CB3E3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en-US" altLang="zh-TW" sz="24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altLang="zh-TW" sz="24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   </a:t>
              </a:r>
              <a:r>
                <a:rPr lang="zh-TW" altLang="en-US" sz="24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altLang="zh-TW" sz="24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 </a:t>
              </a:r>
              <a:r>
                <a:rPr lang="en-US" altLang="zh-TW" sz="28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Basic requirement</a:t>
              </a:r>
              <a:endParaRPr sz="2800" i="0" u="none" strike="noStrike" cap="none" dirty="0">
                <a:solidFill>
                  <a:schemeClr val="lt1"/>
                </a:solidFill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43808" y="3661591"/>
              <a:ext cx="48519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Modern PowerPoint Presentation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5698" y="2644540"/>
              <a:ext cx="540000" cy="540000"/>
            </a:xfrm>
            <a:prstGeom prst="ellipse">
              <a:avLst/>
            </a:prstGeom>
            <a:solidFill>
              <a:srgbClr val="134B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59404" y="1915452"/>
              <a:ext cx="6254676" cy="540008"/>
            </a:xfrm>
            <a:prstGeom prst="roundRect">
              <a:avLst>
                <a:gd name="adj" fmla="val 50000"/>
              </a:avLst>
            </a:prstGeom>
            <a:solidFill>
              <a:srgbClr val="723605">
                <a:alpha val="6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044942" y="1921807"/>
              <a:ext cx="540000" cy="540000"/>
            </a:xfrm>
            <a:prstGeom prst="ellipse">
              <a:avLst/>
            </a:prstGeom>
            <a:solidFill>
              <a:srgbClr val="E4CC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626146" y="1899439"/>
              <a:ext cx="536417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Grading policy</a:t>
              </a:r>
              <a:endParaRPr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910216" y="1947374"/>
              <a:ext cx="7244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III</a:t>
              </a:r>
              <a:endParaRPr sz="2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051720" y="1219908"/>
              <a:ext cx="6254676" cy="540008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013300" y="1224641"/>
              <a:ext cx="540000" cy="540000"/>
            </a:xfrm>
            <a:prstGeom prst="ellipse">
              <a:avLst/>
            </a:prstGeom>
            <a:solidFill>
              <a:srgbClr val="EBFE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627784" y="1239662"/>
              <a:ext cx="6001386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Teaching </a:t>
              </a:r>
              <a:r>
                <a:rPr lang="en-US" sz="30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materials </a:t>
              </a:r>
              <a:endParaRPr sz="3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078692" y="1247346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2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092266" y="3360762"/>
              <a:ext cx="6298699" cy="540008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en-US" altLang="zh-TW" sz="28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    </a:t>
              </a:r>
              <a:r>
                <a:rPr lang="en-US" altLang="zh-TW" sz="24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Reminders </a:t>
              </a:r>
              <a:r>
                <a:rPr lang="en-US" altLang="zh-TW" sz="24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for students </a:t>
              </a:r>
              <a:r>
                <a:rPr lang="en-US" altLang="zh-TW" sz="2400" dirty="0" smtClean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</a:rPr>
                <a:t>and parents</a:t>
              </a:r>
              <a:endParaRPr lang="en-US" altLang="zh-TW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33377" y="3338318"/>
              <a:ext cx="540000" cy="54000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1932467" y="3384803"/>
              <a:ext cx="7244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IV</a:t>
              </a:r>
              <a:endParaRPr sz="24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2074292" y="2697387"/>
              <a:ext cx="54045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III</a:t>
              </a:r>
              <a:endParaRPr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5;p2"/>
          <p:cNvSpPr/>
          <p:nvPr/>
        </p:nvSpPr>
        <p:spPr>
          <a:xfrm>
            <a:off x="445508" y="416572"/>
            <a:ext cx="540000" cy="540000"/>
          </a:xfrm>
          <a:prstGeom prst="ellipse">
            <a:avLst/>
          </a:prstGeom>
          <a:solidFill>
            <a:srgbClr val="EBF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985508" y="433392"/>
            <a:ext cx="7261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srgbClr val="66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教材與上課內容 </a:t>
            </a:r>
            <a:r>
              <a:rPr lang="en-US" sz="2800" b="1" dirty="0" smtClean="0">
                <a:solidFill>
                  <a:srgbClr val="66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altLang="zh-TW" sz="2800" b="1" dirty="0" smtClean="0">
                <a:solidFill>
                  <a:srgbClr val="66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introduction</a:t>
            </a:r>
            <a:endParaRPr lang="en-US" sz="2800" b="1" dirty="0">
              <a:solidFill>
                <a:srgbClr val="66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38230754"/>
              </p:ext>
            </p:extLst>
          </p:nvPr>
        </p:nvGraphicFramePr>
        <p:xfrm>
          <a:off x="445508" y="1037181"/>
          <a:ext cx="4139133" cy="376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五邊形 4"/>
          <p:cNvSpPr/>
          <p:nvPr/>
        </p:nvSpPr>
        <p:spPr>
          <a:xfrm>
            <a:off x="4435013" y="1121670"/>
            <a:ext cx="1913324" cy="49177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上課筆記</a:t>
            </a:r>
            <a:endParaRPr lang="zh-TW" alt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五邊形 8"/>
          <p:cNvSpPr/>
          <p:nvPr/>
        </p:nvSpPr>
        <p:spPr>
          <a:xfrm>
            <a:off x="4435013" y="1717453"/>
            <a:ext cx="1913324" cy="50696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文法</a:t>
            </a:r>
            <a:r>
              <a:rPr lang="zh-TW" altLang="en-US" sz="2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加強</a:t>
            </a:r>
            <a:endParaRPr lang="zh-TW" altLang="en-US" sz="2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4450381" y="2351476"/>
            <a:ext cx="1913324" cy="49177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題目練習</a:t>
            </a:r>
          </a:p>
        </p:txBody>
      </p:sp>
      <p:sp>
        <p:nvSpPr>
          <p:cNvPr id="12" name="五邊形 11"/>
          <p:cNvSpPr/>
          <p:nvPr/>
        </p:nvSpPr>
        <p:spPr>
          <a:xfrm>
            <a:off x="4433732" y="2950470"/>
            <a:ext cx="2802839" cy="52516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Reading Note</a:t>
            </a:r>
            <a:endParaRPr lang="zh-TW" altLang="en-US" sz="2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4450381" y="3598936"/>
            <a:ext cx="1913324" cy="49177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字彙實力</a:t>
            </a:r>
            <a:endParaRPr lang="zh-TW" alt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4450381" y="4214019"/>
            <a:ext cx="1913324" cy="50696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TW" altLang="en-US" sz="2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讀練習</a:t>
            </a:r>
            <a:endParaRPr lang="zh-TW" altLang="en-US" sz="2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6676498" y="1079156"/>
            <a:ext cx="2144111" cy="823579"/>
          </a:xfrm>
          <a:prstGeom prst="homePlate">
            <a:avLst>
              <a:gd name="adj" fmla="val 2997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分組競賽</a:t>
            </a:r>
            <a:endParaRPr lang="en-US" altLang="zh-TW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r>
              <a:rPr lang="zh-TW" alt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6676498" y="1993988"/>
            <a:ext cx="2144111" cy="863318"/>
          </a:xfrm>
          <a:prstGeom prst="homePlate">
            <a:avLst>
              <a:gd name="adj" fmla="val 29971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br>
              <a:rPr lang="en-US" altLang="zh-TW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classroom</a:t>
            </a:r>
            <a:endParaRPr lang="zh-TW" altLang="en-US" sz="2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88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567755" y="347084"/>
            <a:ext cx="528511" cy="41807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256106" y="284847"/>
            <a:ext cx="62896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zh-TW" altLang="en-US" sz="2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評分</a:t>
            </a:r>
            <a:r>
              <a:rPr lang="zh-TW" altLang="en-US" sz="28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項目</a:t>
            </a:r>
            <a:r>
              <a:rPr lang="en-US" altLang="zh-TW" sz="2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zh-TW" altLang="en-US" sz="2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標準與原則</a:t>
            </a:r>
            <a:r>
              <a:rPr lang="en-US" sz="2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Grading policy</a:t>
            </a:r>
            <a:endParaRPr lang="en-US" sz="28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67755" y="346403"/>
            <a:ext cx="628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430820840"/>
              </p:ext>
            </p:extLst>
          </p:nvPr>
        </p:nvGraphicFramePr>
        <p:xfrm>
          <a:off x="-346911" y="1269204"/>
          <a:ext cx="57959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2665840573"/>
              </p:ext>
            </p:extLst>
          </p:nvPr>
        </p:nvGraphicFramePr>
        <p:xfrm>
          <a:off x="3864333" y="1173005"/>
          <a:ext cx="5406887" cy="378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363402" y="1054518"/>
            <a:ext cx="331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50%   +   50%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32629681"/>
              </p:ext>
            </p:extLst>
          </p:nvPr>
        </p:nvGraphicFramePr>
        <p:xfrm>
          <a:off x="3833647" y="748863"/>
          <a:ext cx="4325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298973" y="297052"/>
            <a:ext cx="520834" cy="45181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3207" y="265520"/>
            <a:ext cx="4957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III.  </a:t>
            </a:r>
            <a:r>
              <a:rPr lang="zh-TW" altLang="en-US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上課基本要求</a:t>
            </a:r>
            <a:endParaRPr lang="zh-TW" alt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7" y="1462748"/>
            <a:ext cx="2556001" cy="2556001"/>
          </a:xfrm>
          <a:prstGeom prst="ellipse">
            <a:avLst/>
          </a:prstGeom>
          <a:ln>
            <a:noFill/>
          </a:ln>
          <a:effectLst>
            <a:glow rad="101600">
              <a:schemeClr val="bg2">
                <a:lumMod val="20000"/>
                <a:lumOff val="80000"/>
                <a:alpha val="6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4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1144395" y="359052"/>
            <a:ext cx="212131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dirty="0" smtClean="0">
                <a:solidFill>
                  <a:srgbClr val="F9F1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Just a Reminder</a:t>
            </a:r>
            <a:endParaRPr sz="2400" b="1" dirty="0">
              <a:solidFill>
                <a:srgbClr val="F9F1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425329" y="319532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333548" y="339502"/>
            <a:ext cx="7244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7"/>
          <p:cNvGrpSpPr/>
          <p:nvPr/>
        </p:nvGrpSpPr>
        <p:grpSpPr>
          <a:xfrm>
            <a:off x="-1131297" y="35790"/>
            <a:ext cx="9634210" cy="5278223"/>
            <a:chOff x="-4430527" y="-679504"/>
            <a:chExt cx="9634210" cy="5278223"/>
          </a:xfrm>
        </p:grpSpPr>
        <p:sp>
          <p:nvSpPr>
            <p:cNvPr id="214" name="Google Shape;214;p7"/>
            <p:cNvSpPr/>
            <p:nvPr/>
          </p:nvSpPr>
          <p:spPr>
            <a:xfrm>
              <a:off x="-4430527" y="-679504"/>
              <a:ext cx="5278223" cy="5278223"/>
            </a:xfrm>
            <a:prstGeom prst="blockArc">
              <a:avLst>
                <a:gd name="adj1" fmla="val 18900000"/>
                <a:gd name="adj2" fmla="val 2700000"/>
                <a:gd name="adj3" fmla="val 409"/>
              </a:avLst>
            </a:prstGeom>
            <a:solidFill>
              <a:srgbClr val="D309B6"/>
            </a:solidFill>
            <a:ln w="254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44056" y="301309"/>
              <a:ext cx="4759627" cy="602931"/>
            </a:xfrm>
            <a:prstGeom prst="rect">
              <a:avLst/>
            </a:prstGeom>
            <a:solidFill>
              <a:srgbClr val="FF99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444056" y="301309"/>
              <a:ext cx="4759627" cy="6029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478575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b="1" dirty="0" smtClean="0">
                  <a:solidFill>
                    <a:schemeClr val="dk1"/>
                  </a:solidFill>
                </a:rPr>
                <a:t>協助心態</a:t>
              </a:r>
              <a:r>
                <a:rPr lang="zh-TW" altLang="en-US" sz="2800" b="1" dirty="0">
                  <a:solidFill>
                    <a:schemeClr val="dk1"/>
                  </a:solidFill>
                </a:rPr>
                <a:t>轉變</a:t>
              </a:r>
              <a:endParaRPr sz="2600" dirty="0">
                <a:solidFill>
                  <a:schemeClr val="lt1"/>
                </a:solidFill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67224" y="225942"/>
              <a:ext cx="753664" cy="75366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89731" y="1205863"/>
              <a:ext cx="4413952" cy="602931"/>
            </a:xfrm>
            <a:prstGeom prst="rect">
              <a:avLst/>
            </a:prstGeom>
            <a:solidFill>
              <a:srgbClr val="FFFF9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789731" y="1205863"/>
              <a:ext cx="4413952" cy="6029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spcFirstLastPara="1" wrap="square" lIns="478575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412898" y="1130497"/>
              <a:ext cx="753664" cy="75366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89731" y="2110418"/>
              <a:ext cx="4413952" cy="602931"/>
            </a:xfrm>
            <a:prstGeom prst="rect">
              <a:avLst/>
            </a:prstGeom>
            <a:solidFill>
              <a:srgbClr val="FB37F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789731" y="2110418"/>
              <a:ext cx="4413952" cy="602931"/>
            </a:xfrm>
            <a:prstGeom prst="rect">
              <a:avLst/>
            </a:prstGeom>
            <a:solidFill>
              <a:srgbClr val="FCF4D4"/>
            </a:solidFill>
            <a:ln>
              <a:noFill/>
            </a:ln>
          </p:spPr>
          <p:txBody>
            <a:bodyPr spcFirstLastPara="1" wrap="square" lIns="478575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b="1" dirty="0" smtClean="0"/>
                <a:t>良好學習習慣的</a:t>
              </a:r>
              <a:r>
                <a:rPr lang="zh-TW" altLang="en-US" sz="2800" b="1" dirty="0"/>
                <a:t>養成</a:t>
              </a:r>
              <a:endParaRPr sz="2800" b="1" dirty="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12898" y="2035051"/>
              <a:ext cx="753664" cy="75366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44056" y="3014972"/>
              <a:ext cx="4759627" cy="602931"/>
            </a:xfrm>
            <a:prstGeom prst="rect">
              <a:avLst/>
            </a:prstGeom>
            <a:solidFill>
              <a:srgbClr val="EE87F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444056" y="3014972"/>
              <a:ext cx="4759627" cy="602931"/>
            </a:xfrm>
            <a:prstGeom prst="rect">
              <a:avLst/>
            </a:prstGeom>
            <a:solidFill>
              <a:srgbClr val="FFE561"/>
            </a:solidFill>
            <a:ln>
              <a:noFill/>
            </a:ln>
          </p:spPr>
          <p:txBody>
            <a:bodyPr spcFirstLastPara="1" wrap="square" lIns="478575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b="1" dirty="0">
                  <a:solidFill>
                    <a:schemeClr val="dk1"/>
                  </a:solidFill>
                </a:rPr>
                <a:t>關心與放心</a:t>
              </a:r>
              <a:endParaRPr sz="2800" b="1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7857" y="2952697"/>
              <a:ext cx="753664" cy="753664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7"/>
          <p:cNvSpPr/>
          <p:nvPr/>
        </p:nvSpPr>
        <p:spPr>
          <a:xfrm>
            <a:off x="3394616" y="969155"/>
            <a:ext cx="720080" cy="6776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A1953"/>
                </a:solidFill>
              </a:rPr>
              <a:t>1</a:t>
            </a:r>
            <a:endParaRPr sz="1800" b="1" dirty="0">
              <a:solidFill>
                <a:srgbClr val="3A19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3685808" y="1906203"/>
            <a:ext cx="720080" cy="6776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A1953"/>
                </a:solidFill>
              </a:rPr>
              <a:t>2</a:t>
            </a:r>
            <a:endParaRPr sz="1800" b="1" dirty="0">
              <a:solidFill>
                <a:srgbClr val="3A19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3707904" y="2813805"/>
            <a:ext cx="720080" cy="6776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A1953"/>
                </a:solidFill>
              </a:rPr>
              <a:t>3</a:t>
            </a:r>
            <a:endParaRPr sz="1800" b="1" dirty="0">
              <a:solidFill>
                <a:srgbClr val="3A19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3419872" y="3721407"/>
            <a:ext cx="720080" cy="6776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A1953"/>
                </a:solidFill>
              </a:rPr>
              <a:t>4</a:t>
            </a:r>
            <a:endParaRPr sz="1800" b="1" dirty="0">
              <a:solidFill>
                <a:srgbClr val="3A19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1" t="570" r="38415" b="14865"/>
          <a:stretch/>
        </p:blipFill>
        <p:spPr>
          <a:xfrm>
            <a:off x="892355" y="1417759"/>
            <a:ext cx="2155233" cy="2761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465792" y="2013726"/>
            <a:ext cx="359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專注力與自律的培養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36659" y="1344970"/>
            <a:ext cx="7567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英文</a:t>
            </a:r>
            <a:r>
              <a:rPr lang="zh-TW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老師</a:t>
            </a:r>
            <a:r>
              <a:rPr lang="en-US" altLang="zh-TW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張哲娬ㄨˇ</a:t>
            </a:r>
            <a:endParaRPr lang="en-US" altLang="zh-TW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分機</a:t>
            </a:r>
            <a:r>
              <a:rPr lang="en-US" altLang="zh-TW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02)2245-3000   #172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 </a:t>
            </a:r>
            <a:r>
              <a:rPr lang="en-US" altLang="zh-TW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changchewu@gm.nssh.ntpc.edu.tw</a:t>
            </a:r>
            <a:endParaRPr lang="zh-TW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818" t="15257" r="1610" b="220"/>
          <a:stretch/>
        </p:blipFill>
        <p:spPr>
          <a:xfrm>
            <a:off x="161364" y="192101"/>
            <a:ext cx="8721380" cy="433877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842017" y="795887"/>
            <a:ext cx="1052713" cy="822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756" t="13405" r="28717" b="16586"/>
          <a:stretch/>
        </p:blipFill>
        <p:spPr>
          <a:xfrm>
            <a:off x="247529" y="0"/>
            <a:ext cx="8512269" cy="503877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375442" y="3035193"/>
            <a:ext cx="1060397" cy="1068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172</Words>
  <Application>Microsoft Office PowerPoint</Application>
  <PresentationFormat>如螢幕大小 (16:9)</PresentationFormat>
  <Paragraphs>58</Paragraphs>
  <Slides>10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Century Gothic</vt:lpstr>
      <vt:lpstr>Eras Bold ITC</vt:lpstr>
      <vt:lpstr>新細明體</vt:lpstr>
      <vt:lpstr>Arial</vt:lpstr>
      <vt:lpstr>Malgun Gothic</vt:lpstr>
      <vt:lpstr>微軟正黑體</vt:lpstr>
      <vt:lpstr>Cover and End Slide Master</vt:lpstr>
      <vt:lpstr>Contents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googleslidesppt.com;allppt.com</dc:creator>
  <cp:lastModifiedBy>rafikii</cp:lastModifiedBy>
  <cp:revision>49</cp:revision>
  <dcterms:created xsi:type="dcterms:W3CDTF">2016-12-05T23:26:54Z</dcterms:created>
  <dcterms:modified xsi:type="dcterms:W3CDTF">2022-09-03T01:36:17Z</dcterms:modified>
</cp:coreProperties>
</file>