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75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1FA92-F24B-094F-9392-2954DB97F785}" type="doc">
      <dgm:prSet loTypeId="urn:microsoft.com/office/officeart/2005/8/layout/radial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B7FE5D7-272B-F944-BA83-6E313BB87342}">
      <dgm:prSet phldrT="[文字]"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</a:rPr>
            <a:t>新型</a:t>
          </a:r>
          <a:r>
            <a:rPr lang="en-US" altLang="zh-TW" b="1" dirty="0">
              <a:solidFill>
                <a:schemeClr val="tx1"/>
              </a:solidFill>
            </a:rPr>
            <a:t/>
          </a:r>
          <a:br>
            <a:rPr lang="en-US" altLang="zh-TW" b="1" dirty="0">
              <a:solidFill>
                <a:schemeClr val="tx1"/>
              </a:solidFill>
            </a:rPr>
          </a:br>
          <a:r>
            <a:rPr lang="zh-TW" altLang="en-US" b="1" dirty="0">
              <a:solidFill>
                <a:schemeClr val="tx1"/>
              </a:solidFill>
            </a:rPr>
            <a:t>學測</a:t>
          </a:r>
        </a:p>
      </dgm:t>
    </dgm:pt>
    <dgm:pt modelId="{0D99CA9A-099B-EB48-91CD-50F20D0BBAF7}" type="parTrans" cxnId="{8484C6A3-1336-DF4C-AEB2-909641781655}">
      <dgm:prSet/>
      <dgm:spPr/>
      <dgm:t>
        <a:bodyPr/>
        <a:lstStyle/>
        <a:p>
          <a:endParaRPr lang="zh-TW" altLang="en-US"/>
        </a:p>
      </dgm:t>
    </dgm:pt>
    <dgm:pt modelId="{B024BB3F-7F49-CB49-8BB0-38FCB69E5542}" type="sibTrans" cxnId="{8484C6A3-1336-DF4C-AEB2-909641781655}">
      <dgm:prSet/>
      <dgm:spPr/>
      <dgm:t>
        <a:bodyPr/>
        <a:lstStyle/>
        <a:p>
          <a:endParaRPr lang="zh-TW" altLang="en-US"/>
        </a:p>
      </dgm:t>
    </dgm:pt>
    <dgm:pt modelId="{BD170292-ACC9-F946-A062-F967FE16FD8F}">
      <dgm:prSet phldrT="[文字]"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</a:rPr>
            <a:t>國綜</a:t>
          </a:r>
        </a:p>
      </dgm:t>
    </dgm:pt>
    <dgm:pt modelId="{59CF22E5-8E25-054A-9C48-54BF3C74F29B}" type="parTrans" cxnId="{0D6B600E-6F34-8F45-B2DF-7A09A092CAE6}">
      <dgm:prSet/>
      <dgm:spPr/>
      <dgm:t>
        <a:bodyPr/>
        <a:lstStyle/>
        <a:p>
          <a:endParaRPr lang="zh-TW" altLang="en-US"/>
        </a:p>
      </dgm:t>
    </dgm:pt>
    <dgm:pt modelId="{032261F5-4FB3-0448-874C-CC408E9651A9}" type="sibTrans" cxnId="{0D6B600E-6F34-8F45-B2DF-7A09A092CAE6}">
      <dgm:prSet/>
      <dgm:spPr/>
      <dgm:t>
        <a:bodyPr/>
        <a:lstStyle/>
        <a:p>
          <a:endParaRPr lang="zh-TW" altLang="en-US"/>
        </a:p>
      </dgm:t>
    </dgm:pt>
    <dgm:pt modelId="{C2A8CE05-2890-3D48-B11F-72A4C02EF762}">
      <dgm:prSet phldrT="[文字]"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</a:rPr>
            <a:t>國寫</a:t>
          </a:r>
        </a:p>
      </dgm:t>
    </dgm:pt>
    <dgm:pt modelId="{537711C8-F9EC-714F-B64A-1EEC3E09C487}" type="parTrans" cxnId="{19735764-DF53-2846-84F6-47AD00305EF3}">
      <dgm:prSet/>
      <dgm:spPr/>
      <dgm:t>
        <a:bodyPr/>
        <a:lstStyle/>
        <a:p>
          <a:endParaRPr lang="zh-TW" altLang="en-US"/>
        </a:p>
      </dgm:t>
    </dgm:pt>
    <dgm:pt modelId="{32E2DB16-3D62-B04E-B8E9-863C243903C3}" type="sibTrans" cxnId="{19735764-DF53-2846-84F6-47AD00305EF3}">
      <dgm:prSet/>
      <dgm:spPr/>
      <dgm:t>
        <a:bodyPr/>
        <a:lstStyle/>
        <a:p>
          <a:endParaRPr lang="zh-TW" altLang="en-US"/>
        </a:p>
      </dgm:t>
    </dgm:pt>
    <dgm:pt modelId="{B489B7D1-1323-BB4A-8F7F-FB2D7276708B}">
      <dgm:prSet phldrT="[文字]"/>
      <dgm:spPr/>
      <dgm:t>
        <a:bodyPr/>
        <a:lstStyle/>
        <a:p>
          <a:endParaRPr lang="zh-TW" altLang="en-US" b="1" dirty="0">
            <a:solidFill>
              <a:schemeClr val="tx1"/>
            </a:solidFill>
          </a:endParaRPr>
        </a:p>
      </dgm:t>
    </dgm:pt>
    <dgm:pt modelId="{7FDC2839-BC14-314D-82DC-E9FD5CF17688}" type="parTrans" cxnId="{EFCEE79F-F8D2-1C4B-AC29-D38A6473DA97}">
      <dgm:prSet/>
      <dgm:spPr/>
      <dgm:t>
        <a:bodyPr/>
        <a:lstStyle/>
        <a:p>
          <a:endParaRPr lang="zh-TW" altLang="en-US"/>
        </a:p>
      </dgm:t>
    </dgm:pt>
    <dgm:pt modelId="{F5FC7C8A-23A4-4A43-8F46-5979EFBB75B1}" type="sibTrans" cxnId="{EFCEE79F-F8D2-1C4B-AC29-D38A6473DA97}">
      <dgm:prSet/>
      <dgm:spPr/>
      <dgm:t>
        <a:bodyPr/>
        <a:lstStyle/>
        <a:p>
          <a:endParaRPr lang="zh-TW" altLang="en-US"/>
        </a:p>
      </dgm:t>
    </dgm:pt>
    <dgm:pt modelId="{390CAE2F-59BC-FA4C-BE10-F9EEFD91F9EF}">
      <dgm:prSet phldrT="[文字]"/>
      <dgm:spPr/>
      <dgm:t>
        <a:bodyPr/>
        <a:lstStyle/>
        <a:p>
          <a:endParaRPr lang="zh-TW" altLang="en-US" b="1" dirty="0">
            <a:solidFill>
              <a:schemeClr val="accent5">
                <a:lumMod val="75000"/>
              </a:schemeClr>
            </a:solidFill>
          </a:endParaRPr>
        </a:p>
      </dgm:t>
    </dgm:pt>
    <dgm:pt modelId="{B31DA5A4-A79A-5846-A109-4416C5AD7000}" type="parTrans" cxnId="{F619E0A3-52AC-DF4D-975F-214BC8F26242}">
      <dgm:prSet/>
      <dgm:spPr/>
      <dgm:t>
        <a:bodyPr/>
        <a:lstStyle/>
        <a:p>
          <a:endParaRPr lang="zh-TW" altLang="en-US"/>
        </a:p>
      </dgm:t>
    </dgm:pt>
    <dgm:pt modelId="{FCF7EE87-07A7-7545-B46F-278A01FA22C9}" type="sibTrans" cxnId="{F619E0A3-52AC-DF4D-975F-214BC8F26242}">
      <dgm:prSet/>
      <dgm:spPr/>
      <dgm:t>
        <a:bodyPr/>
        <a:lstStyle/>
        <a:p>
          <a:endParaRPr lang="zh-TW" altLang="en-US"/>
        </a:p>
      </dgm:t>
    </dgm:pt>
    <dgm:pt modelId="{70B1310A-3252-5F43-8C06-E16A713CCB8D}">
      <dgm:prSet phldrT="[文字]"/>
      <dgm:spPr/>
      <dgm:t>
        <a:bodyPr/>
        <a:lstStyle/>
        <a:p>
          <a:r>
            <a:rPr lang="zh-TW" altLang="en-US" b="1" dirty="0">
              <a:solidFill>
                <a:schemeClr val="accent6"/>
              </a:solidFill>
            </a:rPr>
            <a:t>數</a:t>
          </a:r>
          <a:r>
            <a:rPr lang="en-US" altLang="zh-TW" b="1" dirty="0">
              <a:solidFill>
                <a:schemeClr val="accent6"/>
              </a:solidFill>
            </a:rPr>
            <a:t>B</a:t>
          </a:r>
          <a:endParaRPr lang="zh-TW" altLang="en-US" b="1" dirty="0">
            <a:solidFill>
              <a:schemeClr val="accent6"/>
            </a:solidFill>
          </a:endParaRPr>
        </a:p>
      </dgm:t>
    </dgm:pt>
    <dgm:pt modelId="{3CF7B3EB-36FF-DF41-A3D3-92AE30C773BB}" type="parTrans" cxnId="{B0580E0B-317D-F74E-9956-5136C7931B5B}">
      <dgm:prSet/>
      <dgm:spPr/>
      <dgm:t>
        <a:bodyPr/>
        <a:lstStyle/>
        <a:p>
          <a:endParaRPr lang="zh-TW" altLang="en-US"/>
        </a:p>
      </dgm:t>
    </dgm:pt>
    <dgm:pt modelId="{92EBE20A-897A-8447-AD96-CDD551CAA9DF}" type="sibTrans" cxnId="{B0580E0B-317D-F74E-9956-5136C7931B5B}">
      <dgm:prSet/>
      <dgm:spPr/>
      <dgm:t>
        <a:bodyPr/>
        <a:lstStyle/>
        <a:p>
          <a:endParaRPr lang="zh-TW" altLang="en-US"/>
        </a:p>
      </dgm:t>
    </dgm:pt>
    <dgm:pt modelId="{9CC987E6-5F55-1B4F-9544-015F3AB417E9}">
      <dgm:prSet phldrT="[文字]"/>
      <dgm:spPr/>
      <dgm:t>
        <a:bodyPr/>
        <a:lstStyle/>
        <a:p>
          <a:r>
            <a:rPr lang="zh-TW" altLang="en-US" b="1" dirty="0">
              <a:solidFill>
                <a:schemeClr val="accent2"/>
              </a:solidFill>
            </a:rPr>
            <a:t>社會</a:t>
          </a:r>
        </a:p>
      </dgm:t>
    </dgm:pt>
    <dgm:pt modelId="{11780D0E-5068-5649-83F7-7EDF5ED36FA1}" type="parTrans" cxnId="{9ECE389D-8F14-604D-B165-97DED84EB8D5}">
      <dgm:prSet/>
      <dgm:spPr/>
      <dgm:t>
        <a:bodyPr/>
        <a:lstStyle/>
        <a:p>
          <a:endParaRPr lang="zh-TW" altLang="en-US"/>
        </a:p>
      </dgm:t>
    </dgm:pt>
    <dgm:pt modelId="{F284E61F-EF1B-C149-BF59-DDA04BCFC4D1}" type="sibTrans" cxnId="{9ECE389D-8F14-604D-B165-97DED84EB8D5}">
      <dgm:prSet/>
      <dgm:spPr/>
      <dgm:t>
        <a:bodyPr/>
        <a:lstStyle/>
        <a:p>
          <a:endParaRPr lang="zh-TW" altLang="en-US"/>
        </a:p>
      </dgm:t>
    </dgm:pt>
    <dgm:pt modelId="{0D07CECD-EE3B-0D4E-8747-AECEB6E04B76}">
      <dgm:prSet phldrT="[文字]"/>
      <dgm:spPr/>
      <dgm:t>
        <a:bodyPr/>
        <a:lstStyle/>
        <a:p>
          <a:r>
            <a:rPr lang="zh-TW" altLang="en-US" b="1" dirty="0">
              <a:solidFill>
                <a:schemeClr val="bg1">
                  <a:lumMod val="65000"/>
                </a:schemeClr>
              </a:solidFill>
            </a:rPr>
            <a:t>自然</a:t>
          </a:r>
        </a:p>
      </dgm:t>
    </dgm:pt>
    <dgm:pt modelId="{6CF49424-2146-9547-8290-C7A6C933BA2A}" type="parTrans" cxnId="{00E8B6A3-80EC-214D-9831-803AACC3A376}">
      <dgm:prSet/>
      <dgm:spPr/>
      <dgm:t>
        <a:bodyPr/>
        <a:lstStyle/>
        <a:p>
          <a:endParaRPr lang="zh-TW" altLang="en-US"/>
        </a:p>
      </dgm:t>
    </dgm:pt>
    <dgm:pt modelId="{6BD79EA5-3AD5-644C-9055-4BD4394BA226}" type="sibTrans" cxnId="{00E8B6A3-80EC-214D-9831-803AACC3A376}">
      <dgm:prSet/>
      <dgm:spPr/>
      <dgm:t>
        <a:bodyPr/>
        <a:lstStyle/>
        <a:p>
          <a:endParaRPr lang="zh-TW" altLang="en-US"/>
        </a:p>
      </dgm:t>
    </dgm:pt>
    <dgm:pt modelId="{A20C2885-5306-3649-9F75-2A47A82CC127}" type="pres">
      <dgm:prSet presAssocID="{7241FA92-F24B-094F-9392-2954DB97F7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DD1EF32-3059-E646-957D-E1BDBB0D02F5}" type="pres">
      <dgm:prSet presAssocID="{6B7FE5D7-272B-F944-BA83-6E313BB87342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B564F395-FE6A-B443-B416-D326AC8AD9DF}" type="pres">
      <dgm:prSet presAssocID="{59CF22E5-8E25-054A-9C48-54BF3C74F29B}" presName="Name9" presStyleLbl="parChTrans1D2" presStyleIdx="0" presStyleCnt="7"/>
      <dgm:spPr/>
      <dgm:t>
        <a:bodyPr/>
        <a:lstStyle/>
        <a:p>
          <a:endParaRPr lang="zh-TW" altLang="en-US"/>
        </a:p>
      </dgm:t>
    </dgm:pt>
    <dgm:pt modelId="{E2F812D2-2A5A-D047-8EC1-522CB9914F63}" type="pres">
      <dgm:prSet presAssocID="{59CF22E5-8E25-054A-9C48-54BF3C74F29B}" presName="connTx" presStyleLbl="parChTrans1D2" presStyleIdx="0" presStyleCnt="7"/>
      <dgm:spPr/>
      <dgm:t>
        <a:bodyPr/>
        <a:lstStyle/>
        <a:p>
          <a:endParaRPr lang="zh-TW" altLang="en-US"/>
        </a:p>
      </dgm:t>
    </dgm:pt>
    <dgm:pt modelId="{AF2618A0-DA6A-7847-A4EF-672A1BCA7028}" type="pres">
      <dgm:prSet presAssocID="{BD170292-ACC9-F946-A062-F967FE16FD8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A30F05-1E0F-B64C-9C18-8E06E52E90A4}" type="pres">
      <dgm:prSet presAssocID="{537711C8-F9EC-714F-B64A-1EEC3E09C487}" presName="Name9" presStyleLbl="parChTrans1D2" presStyleIdx="1" presStyleCnt="7"/>
      <dgm:spPr/>
      <dgm:t>
        <a:bodyPr/>
        <a:lstStyle/>
        <a:p>
          <a:endParaRPr lang="zh-TW" altLang="en-US"/>
        </a:p>
      </dgm:t>
    </dgm:pt>
    <dgm:pt modelId="{E7589568-76EA-8D45-8F3E-C6857A091956}" type="pres">
      <dgm:prSet presAssocID="{537711C8-F9EC-714F-B64A-1EEC3E09C487}" presName="connTx" presStyleLbl="parChTrans1D2" presStyleIdx="1" presStyleCnt="7"/>
      <dgm:spPr/>
      <dgm:t>
        <a:bodyPr/>
        <a:lstStyle/>
        <a:p>
          <a:endParaRPr lang="zh-TW" altLang="en-US"/>
        </a:p>
      </dgm:t>
    </dgm:pt>
    <dgm:pt modelId="{B4578311-0957-EE4C-AAC5-310974974EEF}" type="pres">
      <dgm:prSet presAssocID="{C2A8CE05-2890-3D48-B11F-72A4C02EF76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ACCF14-ECEF-5B41-976A-8B85C17F74A3}" type="pres">
      <dgm:prSet presAssocID="{7FDC2839-BC14-314D-82DC-E9FD5CF17688}" presName="Name9" presStyleLbl="parChTrans1D2" presStyleIdx="2" presStyleCnt="7"/>
      <dgm:spPr/>
      <dgm:t>
        <a:bodyPr/>
        <a:lstStyle/>
        <a:p>
          <a:endParaRPr lang="zh-TW" altLang="en-US"/>
        </a:p>
      </dgm:t>
    </dgm:pt>
    <dgm:pt modelId="{0DE345E7-433B-964B-8C77-9CC91B06C77B}" type="pres">
      <dgm:prSet presAssocID="{7FDC2839-BC14-314D-82DC-E9FD5CF17688}" presName="connTx" presStyleLbl="parChTrans1D2" presStyleIdx="2" presStyleCnt="7"/>
      <dgm:spPr/>
      <dgm:t>
        <a:bodyPr/>
        <a:lstStyle/>
        <a:p>
          <a:endParaRPr lang="zh-TW" altLang="en-US"/>
        </a:p>
      </dgm:t>
    </dgm:pt>
    <dgm:pt modelId="{3D3FE7D6-1FD5-4F4F-9145-7A80DCE46D14}" type="pres">
      <dgm:prSet presAssocID="{B489B7D1-1323-BB4A-8F7F-FB2D7276708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CD52AE-7993-B846-98E2-C2017640D82C}" type="pres">
      <dgm:prSet presAssocID="{B31DA5A4-A79A-5846-A109-4416C5AD7000}" presName="Name9" presStyleLbl="parChTrans1D2" presStyleIdx="3" presStyleCnt="7"/>
      <dgm:spPr/>
      <dgm:t>
        <a:bodyPr/>
        <a:lstStyle/>
        <a:p>
          <a:endParaRPr lang="zh-TW" altLang="en-US"/>
        </a:p>
      </dgm:t>
    </dgm:pt>
    <dgm:pt modelId="{8DF24F23-7AA1-214E-9499-5B49CDCB64F5}" type="pres">
      <dgm:prSet presAssocID="{B31DA5A4-A79A-5846-A109-4416C5AD7000}" presName="connTx" presStyleLbl="parChTrans1D2" presStyleIdx="3" presStyleCnt="7"/>
      <dgm:spPr/>
      <dgm:t>
        <a:bodyPr/>
        <a:lstStyle/>
        <a:p>
          <a:endParaRPr lang="zh-TW" altLang="en-US"/>
        </a:p>
      </dgm:t>
    </dgm:pt>
    <dgm:pt modelId="{A1BAF6E5-240A-0949-B6F3-5D59C263B0F9}" type="pres">
      <dgm:prSet presAssocID="{390CAE2F-59BC-FA4C-BE10-F9EEFD91F9E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FC814E-9BF4-164A-813F-E973EB91E80C}" type="pres">
      <dgm:prSet presAssocID="{3CF7B3EB-36FF-DF41-A3D3-92AE30C773BB}" presName="Name9" presStyleLbl="parChTrans1D2" presStyleIdx="4" presStyleCnt="7"/>
      <dgm:spPr/>
      <dgm:t>
        <a:bodyPr/>
        <a:lstStyle/>
        <a:p>
          <a:endParaRPr lang="zh-TW" altLang="en-US"/>
        </a:p>
      </dgm:t>
    </dgm:pt>
    <dgm:pt modelId="{974C038F-B857-7A4D-A3D5-747F3447507E}" type="pres">
      <dgm:prSet presAssocID="{3CF7B3EB-36FF-DF41-A3D3-92AE30C773BB}" presName="connTx" presStyleLbl="parChTrans1D2" presStyleIdx="4" presStyleCnt="7"/>
      <dgm:spPr/>
      <dgm:t>
        <a:bodyPr/>
        <a:lstStyle/>
        <a:p>
          <a:endParaRPr lang="zh-TW" altLang="en-US"/>
        </a:p>
      </dgm:t>
    </dgm:pt>
    <dgm:pt modelId="{F5609C15-6AD4-5740-AEDC-99C55E546813}" type="pres">
      <dgm:prSet presAssocID="{70B1310A-3252-5F43-8C06-E16A713CCB8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E3D458-18D0-5D47-9FA5-45AD199D871D}" type="pres">
      <dgm:prSet presAssocID="{11780D0E-5068-5649-83F7-7EDF5ED36FA1}" presName="Name9" presStyleLbl="parChTrans1D2" presStyleIdx="5" presStyleCnt="7"/>
      <dgm:spPr/>
      <dgm:t>
        <a:bodyPr/>
        <a:lstStyle/>
        <a:p>
          <a:endParaRPr lang="zh-TW" altLang="en-US"/>
        </a:p>
      </dgm:t>
    </dgm:pt>
    <dgm:pt modelId="{E83B1174-C19F-3E44-8FA5-54C90D96292F}" type="pres">
      <dgm:prSet presAssocID="{11780D0E-5068-5649-83F7-7EDF5ED36FA1}" presName="connTx" presStyleLbl="parChTrans1D2" presStyleIdx="5" presStyleCnt="7"/>
      <dgm:spPr/>
      <dgm:t>
        <a:bodyPr/>
        <a:lstStyle/>
        <a:p>
          <a:endParaRPr lang="zh-TW" altLang="en-US"/>
        </a:p>
      </dgm:t>
    </dgm:pt>
    <dgm:pt modelId="{3FE92466-3A8C-0A4F-A8BC-5AF8DD4C5A9B}" type="pres">
      <dgm:prSet presAssocID="{9CC987E6-5F55-1B4F-9544-015F3AB417E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811933-74B9-844B-A724-9139768EB871}" type="pres">
      <dgm:prSet presAssocID="{6CF49424-2146-9547-8290-C7A6C933BA2A}" presName="Name9" presStyleLbl="parChTrans1D2" presStyleIdx="6" presStyleCnt="7"/>
      <dgm:spPr/>
      <dgm:t>
        <a:bodyPr/>
        <a:lstStyle/>
        <a:p>
          <a:endParaRPr lang="zh-TW" altLang="en-US"/>
        </a:p>
      </dgm:t>
    </dgm:pt>
    <dgm:pt modelId="{AE8C5572-4D88-7841-9249-D9AF783F6030}" type="pres">
      <dgm:prSet presAssocID="{6CF49424-2146-9547-8290-C7A6C933BA2A}" presName="connTx" presStyleLbl="parChTrans1D2" presStyleIdx="6" presStyleCnt="7"/>
      <dgm:spPr/>
      <dgm:t>
        <a:bodyPr/>
        <a:lstStyle/>
        <a:p>
          <a:endParaRPr lang="zh-TW" altLang="en-US"/>
        </a:p>
      </dgm:t>
    </dgm:pt>
    <dgm:pt modelId="{B2B9BB10-92D4-E24F-A971-7084C07F566E}" type="pres">
      <dgm:prSet presAssocID="{0D07CECD-EE3B-0D4E-8747-AECEB6E04B7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B41ACD-F5A1-4141-A335-A1A6ACB9E32A}" type="presOf" srcId="{0D07CECD-EE3B-0D4E-8747-AECEB6E04B76}" destId="{B2B9BB10-92D4-E24F-A971-7084C07F566E}" srcOrd="0" destOrd="0" presId="urn:microsoft.com/office/officeart/2005/8/layout/radial1"/>
    <dgm:cxn modelId="{47577451-AB4B-41F7-93EC-9C8CE1CFC5BA}" type="presOf" srcId="{6B7FE5D7-272B-F944-BA83-6E313BB87342}" destId="{DDD1EF32-3059-E646-957D-E1BDBB0D02F5}" srcOrd="0" destOrd="0" presId="urn:microsoft.com/office/officeart/2005/8/layout/radial1"/>
    <dgm:cxn modelId="{EFCEE79F-F8D2-1C4B-AC29-D38A6473DA97}" srcId="{6B7FE5D7-272B-F944-BA83-6E313BB87342}" destId="{B489B7D1-1323-BB4A-8F7F-FB2D7276708B}" srcOrd="2" destOrd="0" parTransId="{7FDC2839-BC14-314D-82DC-E9FD5CF17688}" sibTransId="{F5FC7C8A-23A4-4A43-8F46-5979EFBB75B1}"/>
    <dgm:cxn modelId="{B0580E0B-317D-F74E-9956-5136C7931B5B}" srcId="{6B7FE5D7-272B-F944-BA83-6E313BB87342}" destId="{70B1310A-3252-5F43-8C06-E16A713CCB8D}" srcOrd="4" destOrd="0" parTransId="{3CF7B3EB-36FF-DF41-A3D3-92AE30C773BB}" sibTransId="{92EBE20A-897A-8447-AD96-CDD551CAA9DF}"/>
    <dgm:cxn modelId="{1CD7175C-1CE4-4A4D-8FB7-A9B82EC23805}" type="presOf" srcId="{C2A8CE05-2890-3D48-B11F-72A4C02EF762}" destId="{B4578311-0957-EE4C-AAC5-310974974EEF}" srcOrd="0" destOrd="0" presId="urn:microsoft.com/office/officeart/2005/8/layout/radial1"/>
    <dgm:cxn modelId="{2F40F91A-9FD5-4218-A10B-86DAC1483FC5}" type="presOf" srcId="{390CAE2F-59BC-FA4C-BE10-F9EEFD91F9EF}" destId="{A1BAF6E5-240A-0949-B6F3-5D59C263B0F9}" srcOrd="0" destOrd="0" presId="urn:microsoft.com/office/officeart/2005/8/layout/radial1"/>
    <dgm:cxn modelId="{1A10ACE2-F424-4E90-8B08-AC4F3F313EFD}" type="presOf" srcId="{3CF7B3EB-36FF-DF41-A3D3-92AE30C773BB}" destId="{974C038F-B857-7A4D-A3D5-747F3447507E}" srcOrd="1" destOrd="0" presId="urn:microsoft.com/office/officeart/2005/8/layout/radial1"/>
    <dgm:cxn modelId="{00E8B6A3-80EC-214D-9831-803AACC3A376}" srcId="{6B7FE5D7-272B-F944-BA83-6E313BB87342}" destId="{0D07CECD-EE3B-0D4E-8747-AECEB6E04B76}" srcOrd="6" destOrd="0" parTransId="{6CF49424-2146-9547-8290-C7A6C933BA2A}" sibTransId="{6BD79EA5-3AD5-644C-9055-4BD4394BA226}"/>
    <dgm:cxn modelId="{1F985B69-FD55-44B0-9827-B7984A8F2D25}" type="presOf" srcId="{7FDC2839-BC14-314D-82DC-E9FD5CF17688}" destId="{B5ACCF14-ECEF-5B41-976A-8B85C17F74A3}" srcOrd="0" destOrd="0" presId="urn:microsoft.com/office/officeart/2005/8/layout/radial1"/>
    <dgm:cxn modelId="{9D6AF059-A1E8-48D2-8B1F-AE95D24224BE}" type="presOf" srcId="{7241FA92-F24B-094F-9392-2954DB97F785}" destId="{A20C2885-5306-3649-9F75-2A47A82CC127}" srcOrd="0" destOrd="0" presId="urn:microsoft.com/office/officeart/2005/8/layout/radial1"/>
    <dgm:cxn modelId="{252F1AF1-2E72-46E2-A6F2-B79D2B65B4DE}" type="presOf" srcId="{537711C8-F9EC-714F-B64A-1EEC3E09C487}" destId="{F7A30F05-1E0F-B64C-9C18-8E06E52E90A4}" srcOrd="0" destOrd="0" presId="urn:microsoft.com/office/officeart/2005/8/layout/radial1"/>
    <dgm:cxn modelId="{821F04F4-9F41-42FC-97FD-F196BEC03624}" type="presOf" srcId="{6CF49424-2146-9547-8290-C7A6C933BA2A}" destId="{CF811933-74B9-844B-A724-9139768EB871}" srcOrd="0" destOrd="0" presId="urn:microsoft.com/office/officeart/2005/8/layout/radial1"/>
    <dgm:cxn modelId="{726E95EE-F96C-4C0F-843A-D75BEB9D4892}" type="presOf" srcId="{6CF49424-2146-9547-8290-C7A6C933BA2A}" destId="{AE8C5572-4D88-7841-9249-D9AF783F6030}" srcOrd="1" destOrd="0" presId="urn:microsoft.com/office/officeart/2005/8/layout/radial1"/>
    <dgm:cxn modelId="{19735764-DF53-2846-84F6-47AD00305EF3}" srcId="{6B7FE5D7-272B-F944-BA83-6E313BB87342}" destId="{C2A8CE05-2890-3D48-B11F-72A4C02EF762}" srcOrd="1" destOrd="0" parTransId="{537711C8-F9EC-714F-B64A-1EEC3E09C487}" sibTransId="{32E2DB16-3D62-B04E-B8E9-863C243903C3}"/>
    <dgm:cxn modelId="{D88D2CA5-8A3E-4A8C-8B1A-2C54419BD3BE}" type="presOf" srcId="{B31DA5A4-A79A-5846-A109-4416C5AD7000}" destId="{8DF24F23-7AA1-214E-9499-5B49CDCB64F5}" srcOrd="1" destOrd="0" presId="urn:microsoft.com/office/officeart/2005/8/layout/radial1"/>
    <dgm:cxn modelId="{0D6B600E-6F34-8F45-B2DF-7A09A092CAE6}" srcId="{6B7FE5D7-272B-F944-BA83-6E313BB87342}" destId="{BD170292-ACC9-F946-A062-F967FE16FD8F}" srcOrd="0" destOrd="0" parTransId="{59CF22E5-8E25-054A-9C48-54BF3C74F29B}" sibTransId="{032261F5-4FB3-0448-874C-CC408E9651A9}"/>
    <dgm:cxn modelId="{E2067DD1-2011-4603-992C-A3C477728404}" type="presOf" srcId="{9CC987E6-5F55-1B4F-9544-015F3AB417E9}" destId="{3FE92466-3A8C-0A4F-A8BC-5AF8DD4C5A9B}" srcOrd="0" destOrd="0" presId="urn:microsoft.com/office/officeart/2005/8/layout/radial1"/>
    <dgm:cxn modelId="{0E0E3447-74F7-44E9-8A8E-30EE27A286C3}" type="presOf" srcId="{70B1310A-3252-5F43-8C06-E16A713CCB8D}" destId="{F5609C15-6AD4-5740-AEDC-99C55E546813}" srcOrd="0" destOrd="0" presId="urn:microsoft.com/office/officeart/2005/8/layout/radial1"/>
    <dgm:cxn modelId="{BBD513E9-92DA-4171-A5AB-455A92C6FFE7}" type="presOf" srcId="{7FDC2839-BC14-314D-82DC-E9FD5CF17688}" destId="{0DE345E7-433B-964B-8C77-9CC91B06C77B}" srcOrd="1" destOrd="0" presId="urn:microsoft.com/office/officeart/2005/8/layout/radial1"/>
    <dgm:cxn modelId="{7924C043-EBD3-427D-9BCF-5C84BC43BB71}" type="presOf" srcId="{59CF22E5-8E25-054A-9C48-54BF3C74F29B}" destId="{E2F812D2-2A5A-D047-8EC1-522CB9914F63}" srcOrd="1" destOrd="0" presId="urn:microsoft.com/office/officeart/2005/8/layout/radial1"/>
    <dgm:cxn modelId="{8484C6A3-1336-DF4C-AEB2-909641781655}" srcId="{7241FA92-F24B-094F-9392-2954DB97F785}" destId="{6B7FE5D7-272B-F944-BA83-6E313BB87342}" srcOrd="0" destOrd="0" parTransId="{0D99CA9A-099B-EB48-91CD-50F20D0BBAF7}" sibTransId="{B024BB3F-7F49-CB49-8BB0-38FCB69E5542}"/>
    <dgm:cxn modelId="{27B2FFC9-1813-433D-BEAE-C692A8FB9720}" type="presOf" srcId="{B31DA5A4-A79A-5846-A109-4416C5AD7000}" destId="{B5CD52AE-7993-B846-98E2-C2017640D82C}" srcOrd="0" destOrd="0" presId="urn:microsoft.com/office/officeart/2005/8/layout/radial1"/>
    <dgm:cxn modelId="{904FAB52-356B-49A3-9FA5-4BDE4AE5F127}" type="presOf" srcId="{11780D0E-5068-5649-83F7-7EDF5ED36FA1}" destId="{8CE3D458-18D0-5D47-9FA5-45AD199D871D}" srcOrd="0" destOrd="0" presId="urn:microsoft.com/office/officeart/2005/8/layout/radial1"/>
    <dgm:cxn modelId="{1C63D267-97B0-42FB-81FE-6D04960E6064}" type="presOf" srcId="{537711C8-F9EC-714F-B64A-1EEC3E09C487}" destId="{E7589568-76EA-8D45-8F3E-C6857A091956}" srcOrd="1" destOrd="0" presId="urn:microsoft.com/office/officeart/2005/8/layout/radial1"/>
    <dgm:cxn modelId="{4B3E0B0C-20E7-4DF7-A219-5FD807173EDF}" type="presOf" srcId="{11780D0E-5068-5649-83F7-7EDF5ED36FA1}" destId="{E83B1174-C19F-3E44-8FA5-54C90D96292F}" srcOrd="1" destOrd="0" presId="urn:microsoft.com/office/officeart/2005/8/layout/radial1"/>
    <dgm:cxn modelId="{8F5AEF1D-BCAD-460B-A842-8E0A677D765E}" type="presOf" srcId="{3CF7B3EB-36FF-DF41-A3D3-92AE30C773BB}" destId="{8CFC814E-9BF4-164A-813F-E973EB91E80C}" srcOrd="0" destOrd="0" presId="urn:microsoft.com/office/officeart/2005/8/layout/radial1"/>
    <dgm:cxn modelId="{D16B901A-24ED-474D-B2EB-80137C5F0020}" type="presOf" srcId="{B489B7D1-1323-BB4A-8F7F-FB2D7276708B}" destId="{3D3FE7D6-1FD5-4F4F-9145-7A80DCE46D14}" srcOrd="0" destOrd="0" presId="urn:microsoft.com/office/officeart/2005/8/layout/radial1"/>
    <dgm:cxn modelId="{3A442F98-E864-49B3-BC9D-2806B7AF2C90}" type="presOf" srcId="{BD170292-ACC9-F946-A062-F967FE16FD8F}" destId="{AF2618A0-DA6A-7847-A4EF-672A1BCA7028}" srcOrd="0" destOrd="0" presId="urn:microsoft.com/office/officeart/2005/8/layout/radial1"/>
    <dgm:cxn modelId="{9ECE389D-8F14-604D-B165-97DED84EB8D5}" srcId="{6B7FE5D7-272B-F944-BA83-6E313BB87342}" destId="{9CC987E6-5F55-1B4F-9544-015F3AB417E9}" srcOrd="5" destOrd="0" parTransId="{11780D0E-5068-5649-83F7-7EDF5ED36FA1}" sibTransId="{F284E61F-EF1B-C149-BF59-DDA04BCFC4D1}"/>
    <dgm:cxn modelId="{C2624F6B-73DE-421B-9849-0F9A004BDFF5}" type="presOf" srcId="{59CF22E5-8E25-054A-9C48-54BF3C74F29B}" destId="{B564F395-FE6A-B443-B416-D326AC8AD9DF}" srcOrd="0" destOrd="0" presId="urn:microsoft.com/office/officeart/2005/8/layout/radial1"/>
    <dgm:cxn modelId="{F619E0A3-52AC-DF4D-975F-214BC8F26242}" srcId="{6B7FE5D7-272B-F944-BA83-6E313BB87342}" destId="{390CAE2F-59BC-FA4C-BE10-F9EEFD91F9EF}" srcOrd="3" destOrd="0" parTransId="{B31DA5A4-A79A-5846-A109-4416C5AD7000}" sibTransId="{FCF7EE87-07A7-7545-B46F-278A01FA22C9}"/>
    <dgm:cxn modelId="{C61485FF-F6E7-4DB3-96A1-0A795D981594}" type="presParOf" srcId="{A20C2885-5306-3649-9F75-2A47A82CC127}" destId="{DDD1EF32-3059-E646-957D-E1BDBB0D02F5}" srcOrd="0" destOrd="0" presId="urn:microsoft.com/office/officeart/2005/8/layout/radial1"/>
    <dgm:cxn modelId="{C12EF599-076F-4458-A5CD-C41E9215C65F}" type="presParOf" srcId="{A20C2885-5306-3649-9F75-2A47A82CC127}" destId="{B564F395-FE6A-B443-B416-D326AC8AD9DF}" srcOrd="1" destOrd="0" presId="urn:microsoft.com/office/officeart/2005/8/layout/radial1"/>
    <dgm:cxn modelId="{4C748D02-11A9-4161-86DF-9065D51EC2DA}" type="presParOf" srcId="{B564F395-FE6A-B443-B416-D326AC8AD9DF}" destId="{E2F812D2-2A5A-D047-8EC1-522CB9914F63}" srcOrd="0" destOrd="0" presId="urn:microsoft.com/office/officeart/2005/8/layout/radial1"/>
    <dgm:cxn modelId="{09ECB55F-29B9-404B-A10B-D1FC1888281F}" type="presParOf" srcId="{A20C2885-5306-3649-9F75-2A47A82CC127}" destId="{AF2618A0-DA6A-7847-A4EF-672A1BCA7028}" srcOrd="2" destOrd="0" presId="urn:microsoft.com/office/officeart/2005/8/layout/radial1"/>
    <dgm:cxn modelId="{DDC15616-8B8C-4746-A44A-F74AE72DBE9D}" type="presParOf" srcId="{A20C2885-5306-3649-9F75-2A47A82CC127}" destId="{F7A30F05-1E0F-B64C-9C18-8E06E52E90A4}" srcOrd="3" destOrd="0" presId="urn:microsoft.com/office/officeart/2005/8/layout/radial1"/>
    <dgm:cxn modelId="{D1478B41-0137-458B-8624-E948A459846C}" type="presParOf" srcId="{F7A30F05-1E0F-B64C-9C18-8E06E52E90A4}" destId="{E7589568-76EA-8D45-8F3E-C6857A091956}" srcOrd="0" destOrd="0" presId="urn:microsoft.com/office/officeart/2005/8/layout/radial1"/>
    <dgm:cxn modelId="{817FDCE4-280B-4914-9850-25338852B174}" type="presParOf" srcId="{A20C2885-5306-3649-9F75-2A47A82CC127}" destId="{B4578311-0957-EE4C-AAC5-310974974EEF}" srcOrd="4" destOrd="0" presId="urn:microsoft.com/office/officeart/2005/8/layout/radial1"/>
    <dgm:cxn modelId="{2F598CD2-62B3-4322-A1B0-A6E8651D6F04}" type="presParOf" srcId="{A20C2885-5306-3649-9F75-2A47A82CC127}" destId="{B5ACCF14-ECEF-5B41-976A-8B85C17F74A3}" srcOrd="5" destOrd="0" presId="urn:microsoft.com/office/officeart/2005/8/layout/radial1"/>
    <dgm:cxn modelId="{EFAC25D6-15DF-4694-8D01-0165D6F72B27}" type="presParOf" srcId="{B5ACCF14-ECEF-5B41-976A-8B85C17F74A3}" destId="{0DE345E7-433B-964B-8C77-9CC91B06C77B}" srcOrd="0" destOrd="0" presId="urn:microsoft.com/office/officeart/2005/8/layout/radial1"/>
    <dgm:cxn modelId="{77A4A4C2-2B9B-4E07-8674-421A6B046AB3}" type="presParOf" srcId="{A20C2885-5306-3649-9F75-2A47A82CC127}" destId="{3D3FE7D6-1FD5-4F4F-9145-7A80DCE46D14}" srcOrd="6" destOrd="0" presId="urn:microsoft.com/office/officeart/2005/8/layout/radial1"/>
    <dgm:cxn modelId="{1603E258-F72D-42B1-A749-E7352FF0F5F9}" type="presParOf" srcId="{A20C2885-5306-3649-9F75-2A47A82CC127}" destId="{B5CD52AE-7993-B846-98E2-C2017640D82C}" srcOrd="7" destOrd="0" presId="urn:microsoft.com/office/officeart/2005/8/layout/radial1"/>
    <dgm:cxn modelId="{C57965E7-550B-4C40-AE20-CAF259F1D003}" type="presParOf" srcId="{B5CD52AE-7993-B846-98E2-C2017640D82C}" destId="{8DF24F23-7AA1-214E-9499-5B49CDCB64F5}" srcOrd="0" destOrd="0" presId="urn:microsoft.com/office/officeart/2005/8/layout/radial1"/>
    <dgm:cxn modelId="{9DA63803-B35C-4FDF-B79E-4373A7A7784F}" type="presParOf" srcId="{A20C2885-5306-3649-9F75-2A47A82CC127}" destId="{A1BAF6E5-240A-0949-B6F3-5D59C263B0F9}" srcOrd="8" destOrd="0" presId="urn:microsoft.com/office/officeart/2005/8/layout/radial1"/>
    <dgm:cxn modelId="{8E772001-8AC7-4F5A-B09E-670E2AA1CA21}" type="presParOf" srcId="{A20C2885-5306-3649-9F75-2A47A82CC127}" destId="{8CFC814E-9BF4-164A-813F-E973EB91E80C}" srcOrd="9" destOrd="0" presId="urn:microsoft.com/office/officeart/2005/8/layout/radial1"/>
    <dgm:cxn modelId="{0CD456F7-1DD8-4B83-9301-12559EEFC000}" type="presParOf" srcId="{8CFC814E-9BF4-164A-813F-E973EB91E80C}" destId="{974C038F-B857-7A4D-A3D5-747F3447507E}" srcOrd="0" destOrd="0" presId="urn:microsoft.com/office/officeart/2005/8/layout/radial1"/>
    <dgm:cxn modelId="{1FFAA11C-6984-4C19-8D2A-29836AE69260}" type="presParOf" srcId="{A20C2885-5306-3649-9F75-2A47A82CC127}" destId="{F5609C15-6AD4-5740-AEDC-99C55E546813}" srcOrd="10" destOrd="0" presId="urn:microsoft.com/office/officeart/2005/8/layout/radial1"/>
    <dgm:cxn modelId="{2EB6E9C9-DBEB-43B9-8166-1E1A21B8BD59}" type="presParOf" srcId="{A20C2885-5306-3649-9F75-2A47A82CC127}" destId="{8CE3D458-18D0-5D47-9FA5-45AD199D871D}" srcOrd="11" destOrd="0" presId="urn:microsoft.com/office/officeart/2005/8/layout/radial1"/>
    <dgm:cxn modelId="{8A553C03-E50C-4BA6-B8DA-BF5A02F86B95}" type="presParOf" srcId="{8CE3D458-18D0-5D47-9FA5-45AD199D871D}" destId="{E83B1174-C19F-3E44-8FA5-54C90D96292F}" srcOrd="0" destOrd="0" presId="urn:microsoft.com/office/officeart/2005/8/layout/radial1"/>
    <dgm:cxn modelId="{723D92BE-4892-4423-8E1E-F9B2BAE2CCB9}" type="presParOf" srcId="{A20C2885-5306-3649-9F75-2A47A82CC127}" destId="{3FE92466-3A8C-0A4F-A8BC-5AF8DD4C5A9B}" srcOrd="12" destOrd="0" presId="urn:microsoft.com/office/officeart/2005/8/layout/radial1"/>
    <dgm:cxn modelId="{E1946116-07C0-4661-AF02-546B95CD5C1E}" type="presParOf" srcId="{A20C2885-5306-3649-9F75-2A47A82CC127}" destId="{CF811933-74B9-844B-A724-9139768EB871}" srcOrd="13" destOrd="0" presId="urn:microsoft.com/office/officeart/2005/8/layout/radial1"/>
    <dgm:cxn modelId="{0B744E39-DBF6-4FCB-907B-E7CA8AC55918}" type="presParOf" srcId="{CF811933-74B9-844B-A724-9139768EB871}" destId="{AE8C5572-4D88-7841-9249-D9AF783F6030}" srcOrd="0" destOrd="0" presId="urn:microsoft.com/office/officeart/2005/8/layout/radial1"/>
    <dgm:cxn modelId="{2064243E-5E2C-4479-8E58-1F875434F6BF}" type="presParOf" srcId="{A20C2885-5306-3649-9F75-2A47A82CC127}" destId="{B2B9BB10-92D4-E24F-A971-7084C07F566E}" srcOrd="14" destOrd="0" presId="urn:microsoft.com/office/officeart/2005/8/layout/radial1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1EF32-3059-E646-957D-E1BDBB0D02F5}">
      <dsp:nvSpPr>
        <dsp:cNvPr id="0" name=""/>
        <dsp:cNvSpPr/>
      </dsp:nvSpPr>
      <dsp:spPr>
        <a:xfrm>
          <a:off x="2992763" y="2047622"/>
          <a:ext cx="1363609" cy="1363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solidFill>
                <a:schemeClr val="tx1"/>
              </a:solidFill>
            </a:rPr>
            <a:t>新型</a:t>
          </a:r>
          <a:r>
            <a:rPr lang="en-US" altLang="zh-TW" sz="3000" b="1" kern="1200" dirty="0">
              <a:solidFill>
                <a:schemeClr val="tx1"/>
              </a:solidFill>
            </a:rPr>
            <a:t/>
          </a:r>
          <a:br>
            <a:rPr lang="en-US" altLang="zh-TW" sz="3000" b="1" kern="1200" dirty="0">
              <a:solidFill>
                <a:schemeClr val="tx1"/>
              </a:solidFill>
            </a:rPr>
          </a:br>
          <a:r>
            <a:rPr lang="zh-TW" altLang="en-US" sz="3000" b="1" kern="1200" dirty="0">
              <a:solidFill>
                <a:schemeClr val="tx1"/>
              </a:solidFill>
            </a:rPr>
            <a:t>學測</a:t>
          </a:r>
        </a:p>
      </dsp:txBody>
      <dsp:txXfrm>
        <a:off x="3192459" y="2247318"/>
        <a:ext cx="964217" cy="964217"/>
      </dsp:txXfrm>
    </dsp:sp>
    <dsp:sp modelId="{B564F395-FE6A-B443-B416-D326AC8AD9DF}">
      <dsp:nvSpPr>
        <dsp:cNvPr id="0" name=""/>
        <dsp:cNvSpPr/>
      </dsp:nvSpPr>
      <dsp:spPr>
        <a:xfrm rot="16200000">
          <a:off x="3333798" y="1690153"/>
          <a:ext cx="681539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81539" y="166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57529" y="1689814"/>
        <a:ext cx="34076" cy="34076"/>
      </dsp:txXfrm>
    </dsp:sp>
    <dsp:sp modelId="{AF2618A0-DA6A-7847-A4EF-672A1BCA7028}">
      <dsp:nvSpPr>
        <dsp:cNvPr id="0" name=""/>
        <dsp:cNvSpPr/>
      </dsp:nvSpPr>
      <dsp:spPr>
        <a:xfrm>
          <a:off x="2992763" y="2473"/>
          <a:ext cx="1363609" cy="13636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solidFill>
                <a:schemeClr val="tx1"/>
              </a:solidFill>
            </a:rPr>
            <a:t>國綜</a:t>
          </a:r>
        </a:p>
      </dsp:txBody>
      <dsp:txXfrm>
        <a:off x="3192459" y="202169"/>
        <a:ext cx="964217" cy="964217"/>
      </dsp:txXfrm>
    </dsp:sp>
    <dsp:sp modelId="{F7A30F05-1E0F-B64C-9C18-8E06E52E90A4}">
      <dsp:nvSpPr>
        <dsp:cNvPr id="0" name=""/>
        <dsp:cNvSpPr/>
      </dsp:nvSpPr>
      <dsp:spPr>
        <a:xfrm rot="19285714">
          <a:off x="4133279" y="2075163"/>
          <a:ext cx="681539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81539" y="166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57010" y="2074823"/>
        <a:ext cx="34076" cy="34076"/>
      </dsp:txXfrm>
    </dsp:sp>
    <dsp:sp modelId="{B4578311-0957-EE4C-AAC5-310974974EEF}">
      <dsp:nvSpPr>
        <dsp:cNvPr id="0" name=""/>
        <dsp:cNvSpPr/>
      </dsp:nvSpPr>
      <dsp:spPr>
        <a:xfrm>
          <a:off x="4591725" y="772492"/>
          <a:ext cx="1363609" cy="13636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solidFill>
                <a:schemeClr val="tx1"/>
              </a:solidFill>
            </a:rPr>
            <a:t>國寫</a:t>
          </a:r>
        </a:p>
      </dsp:txBody>
      <dsp:txXfrm>
        <a:off x="4791421" y="972188"/>
        <a:ext cx="964217" cy="964217"/>
      </dsp:txXfrm>
    </dsp:sp>
    <dsp:sp modelId="{B5ACCF14-ECEF-5B41-976A-8B85C17F74A3}">
      <dsp:nvSpPr>
        <dsp:cNvPr id="0" name=""/>
        <dsp:cNvSpPr/>
      </dsp:nvSpPr>
      <dsp:spPr>
        <a:xfrm rot="771429">
          <a:off x="4330734" y="2940272"/>
          <a:ext cx="681539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81539" y="166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54466" y="2939932"/>
        <a:ext cx="34076" cy="34076"/>
      </dsp:txXfrm>
    </dsp:sp>
    <dsp:sp modelId="{3D3FE7D6-1FD5-4F4F-9145-7A80DCE46D14}">
      <dsp:nvSpPr>
        <dsp:cNvPr id="0" name=""/>
        <dsp:cNvSpPr/>
      </dsp:nvSpPr>
      <dsp:spPr>
        <a:xfrm>
          <a:off x="4986636" y="2502711"/>
          <a:ext cx="1363609" cy="13636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5186332" y="2702407"/>
        <a:ext cx="964217" cy="964217"/>
      </dsp:txXfrm>
    </dsp:sp>
    <dsp:sp modelId="{B5CD52AE-7993-B846-98E2-C2017640D82C}">
      <dsp:nvSpPr>
        <dsp:cNvPr id="0" name=""/>
        <dsp:cNvSpPr/>
      </dsp:nvSpPr>
      <dsp:spPr>
        <a:xfrm rot="3857143">
          <a:off x="3777476" y="3634035"/>
          <a:ext cx="681539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81539" y="166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01207" y="3633696"/>
        <a:ext cx="34076" cy="34076"/>
      </dsp:txXfrm>
    </dsp:sp>
    <dsp:sp modelId="{A1BAF6E5-240A-0949-B6F3-5D59C263B0F9}">
      <dsp:nvSpPr>
        <dsp:cNvPr id="0" name=""/>
        <dsp:cNvSpPr/>
      </dsp:nvSpPr>
      <dsp:spPr>
        <a:xfrm>
          <a:off x="3880120" y="3890238"/>
          <a:ext cx="1363609" cy="13636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079816" y="4089934"/>
        <a:ext cx="964217" cy="964217"/>
      </dsp:txXfrm>
    </dsp:sp>
    <dsp:sp modelId="{8CFC814E-9BF4-164A-813F-E973EB91E80C}">
      <dsp:nvSpPr>
        <dsp:cNvPr id="0" name=""/>
        <dsp:cNvSpPr/>
      </dsp:nvSpPr>
      <dsp:spPr>
        <a:xfrm rot="6942857">
          <a:off x="2890119" y="3634035"/>
          <a:ext cx="681539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81539" y="166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213851" y="3633696"/>
        <a:ext cx="34076" cy="34076"/>
      </dsp:txXfrm>
    </dsp:sp>
    <dsp:sp modelId="{F5609C15-6AD4-5740-AEDC-99C55E546813}">
      <dsp:nvSpPr>
        <dsp:cNvPr id="0" name=""/>
        <dsp:cNvSpPr/>
      </dsp:nvSpPr>
      <dsp:spPr>
        <a:xfrm>
          <a:off x="2105406" y="3890238"/>
          <a:ext cx="1363609" cy="13636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solidFill>
                <a:schemeClr val="accent6"/>
              </a:solidFill>
            </a:rPr>
            <a:t>數</a:t>
          </a:r>
          <a:r>
            <a:rPr lang="en-US" altLang="zh-TW" sz="3600" b="1" kern="1200" dirty="0">
              <a:solidFill>
                <a:schemeClr val="accent6"/>
              </a:solidFill>
            </a:rPr>
            <a:t>B</a:t>
          </a:r>
          <a:endParaRPr lang="zh-TW" altLang="en-US" sz="3600" b="1" kern="1200" dirty="0">
            <a:solidFill>
              <a:schemeClr val="accent6"/>
            </a:solidFill>
          </a:endParaRPr>
        </a:p>
      </dsp:txBody>
      <dsp:txXfrm>
        <a:off x="2305102" y="4089934"/>
        <a:ext cx="964217" cy="964217"/>
      </dsp:txXfrm>
    </dsp:sp>
    <dsp:sp modelId="{8CE3D458-18D0-5D47-9FA5-45AD199D871D}">
      <dsp:nvSpPr>
        <dsp:cNvPr id="0" name=""/>
        <dsp:cNvSpPr/>
      </dsp:nvSpPr>
      <dsp:spPr>
        <a:xfrm rot="10028571">
          <a:off x="2336861" y="2940272"/>
          <a:ext cx="681539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81539" y="166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660593" y="2939932"/>
        <a:ext cx="34076" cy="34076"/>
      </dsp:txXfrm>
    </dsp:sp>
    <dsp:sp modelId="{3FE92466-3A8C-0A4F-A8BC-5AF8DD4C5A9B}">
      <dsp:nvSpPr>
        <dsp:cNvPr id="0" name=""/>
        <dsp:cNvSpPr/>
      </dsp:nvSpPr>
      <dsp:spPr>
        <a:xfrm>
          <a:off x="998890" y="2502711"/>
          <a:ext cx="1363609" cy="13636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solidFill>
                <a:schemeClr val="accent2"/>
              </a:solidFill>
            </a:rPr>
            <a:t>社會</a:t>
          </a:r>
        </a:p>
      </dsp:txBody>
      <dsp:txXfrm>
        <a:off x="1198586" y="2702407"/>
        <a:ext cx="964217" cy="964217"/>
      </dsp:txXfrm>
    </dsp:sp>
    <dsp:sp modelId="{CF811933-74B9-844B-A724-9139768EB871}">
      <dsp:nvSpPr>
        <dsp:cNvPr id="0" name=""/>
        <dsp:cNvSpPr/>
      </dsp:nvSpPr>
      <dsp:spPr>
        <a:xfrm rot="13114286">
          <a:off x="2534317" y="2075163"/>
          <a:ext cx="681539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681539" y="166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858048" y="2074823"/>
        <a:ext cx="34076" cy="34076"/>
      </dsp:txXfrm>
    </dsp:sp>
    <dsp:sp modelId="{B2B9BB10-92D4-E24F-A971-7084C07F566E}">
      <dsp:nvSpPr>
        <dsp:cNvPr id="0" name=""/>
        <dsp:cNvSpPr/>
      </dsp:nvSpPr>
      <dsp:spPr>
        <a:xfrm>
          <a:off x="1393801" y="772492"/>
          <a:ext cx="1363609" cy="13636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solidFill>
                <a:schemeClr val="bg1">
                  <a:lumMod val="65000"/>
                </a:schemeClr>
              </a:solidFill>
            </a:rPr>
            <a:t>自然</a:t>
          </a:r>
        </a:p>
      </dsp:txBody>
      <dsp:txXfrm>
        <a:off x="1593497" y="972188"/>
        <a:ext cx="964217" cy="964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767FD-6C9F-4230-A4A5-035E5315F140}" type="datetimeFigureOut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F1CBD-949A-4717-B695-CFAA2D15ED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80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4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8B3-1C81-448F-AA11-4E4E899C26E9}" type="datetimeFigureOut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0ED4-C19B-4129-BFEC-E796F72E4F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95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8B3-1C81-448F-AA11-4E4E899C26E9}" type="datetimeFigureOut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0ED4-C19B-4129-BFEC-E796F72E4F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02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8B3-1C81-448F-AA11-4E4E899C26E9}" type="datetimeFigureOut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0ED4-C19B-4129-BFEC-E796F72E4F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85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07685"/>
      </p:ext>
    </p:extLst>
  </p:cSld>
  <p:clrMapOvr>
    <a:masterClrMapping/>
  </p:clrMapOvr>
  <p:transition spd="slow" advClick="0" advTm="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80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文本框 37"/>
          <p:cNvSpPr txBox="1"/>
          <p:nvPr userDrawn="1"/>
        </p:nvSpPr>
        <p:spPr>
          <a:xfrm>
            <a:off x="1199457" y="356659"/>
            <a:ext cx="1215059" cy="417156"/>
          </a:xfrm>
          <a:prstGeom prst="rect">
            <a:avLst/>
          </a:prstGeom>
          <a:noFill/>
        </p:spPr>
        <p:txBody>
          <a:bodyPr wrap="none" lIns="128579" tIns="64289" rIns="128579" bIns="64289" rtlCol="0">
            <a:spAutoFit/>
          </a:bodyPr>
          <a:lstStyle/>
          <a:p>
            <a:pPr defTabSz="1285672"/>
            <a:r>
              <a:rPr lang="zh-CN" altLang="en-US" sz="1867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公司介绍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623392" y="356659"/>
            <a:ext cx="576064" cy="3840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2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56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文本框 37"/>
          <p:cNvSpPr txBox="1"/>
          <p:nvPr userDrawn="1"/>
        </p:nvSpPr>
        <p:spPr>
          <a:xfrm>
            <a:off x="1199457" y="356659"/>
            <a:ext cx="1215059" cy="417156"/>
          </a:xfrm>
          <a:prstGeom prst="rect">
            <a:avLst/>
          </a:prstGeom>
          <a:noFill/>
        </p:spPr>
        <p:txBody>
          <a:bodyPr wrap="none" lIns="128579" tIns="64289" rIns="128579" bIns="64289" rtlCol="0">
            <a:spAutoFit/>
          </a:bodyPr>
          <a:lstStyle/>
          <a:p>
            <a:pPr defTabSz="1285672"/>
            <a:r>
              <a:rPr lang="zh-CN" altLang="en-US" sz="1867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产品介绍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623392" y="356659"/>
            <a:ext cx="576064" cy="3840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2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076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文本框 37"/>
          <p:cNvSpPr txBox="1"/>
          <p:nvPr userDrawn="1"/>
        </p:nvSpPr>
        <p:spPr>
          <a:xfrm>
            <a:off x="1199457" y="356659"/>
            <a:ext cx="1215059" cy="417156"/>
          </a:xfrm>
          <a:prstGeom prst="rect">
            <a:avLst/>
          </a:prstGeom>
          <a:noFill/>
        </p:spPr>
        <p:txBody>
          <a:bodyPr wrap="none" lIns="128579" tIns="64289" rIns="128579" bIns="64289" rtlCol="0">
            <a:spAutoFit/>
          </a:bodyPr>
          <a:lstStyle/>
          <a:p>
            <a:pPr defTabSz="1285672"/>
            <a:r>
              <a:rPr lang="zh-CN" altLang="en-US" sz="1867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市场分析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623392" y="356659"/>
            <a:ext cx="576064" cy="3840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2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760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文本框 37"/>
          <p:cNvSpPr txBox="1"/>
          <p:nvPr userDrawn="1"/>
        </p:nvSpPr>
        <p:spPr>
          <a:xfrm>
            <a:off x="1199457" y="356659"/>
            <a:ext cx="1215059" cy="417156"/>
          </a:xfrm>
          <a:prstGeom prst="rect">
            <a:avLst/>
          </a:prstGeom>
          <a:noFill/>
        </p:spPr>
        <p:txBody>
          <a:bodyPr wrap="none" lIns="128579" tIns="64289" rIns="128579" bIns="64289" rtlCol="0">
            <a:spAutoFit/>
          </a:bodyPr>
          <a:lstStyle/>
          <a:p>
            <a:pPr defTabSz="1285672"/>
            <a:r>
              <a:rPr lang="zh-CN" altLang="en-US" sz="1867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未来规划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623392" y="356659"/>
            <a:ext cx="576064" cy="3840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2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932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71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3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8B3-1C81-448F-AA11-4E4E899C26E9}" type="datetimeFigureOut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0ED4-C19B-4129-BFEC-E796F72E4F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13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8B3-1C81-448F-AA11-4E4E899C26E9}" type="datetimeFigureOut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0ED4-C19B-4129-BFEC-E796F72E4F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4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8B3-1C81-448F-AA11-4E4E899C26E9}" type="datetimeFigureOut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0ED4-C19B-4129-BFEC-E796F72E4F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0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8B3-1C81-448F-AA11-4E4E899C26E9}" type="datetimeFigureOut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0ED4-C19B-4129-BFEC-E796F72E4F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10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8B3-1C81-448F-AA11-4E4E899C26E9}" type="datetimeFigureOut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0ED4-C19B-4129-BFEC-E796F72E4F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31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8B3-1C81-448F-AA11-4E4E899C26E9}" type="datetimeFigureOut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0ED4-C19B-4129-BFEC-E796F72E4F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38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8B3-1C81-448F-AA11-4E4E899C26E9}" type="datetimeFigureOut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0ED4-C19B-4129-BFEC-E796F72E4F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34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8B3-1C81-448F-AA11-4E4E899C26E9}" type="datetimeFigureOut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0ED4-C19B-4129-BFEC-E796F72E4F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5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A8B3-1C81-448F-AA11-4E4E899C26E9}" type="datetimeFigureOut">
              <a:rPr lang="zh-TW" altLang="en-US" smtClean="0"/>
              <a:t>2024/9/2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0ED4-C19B-4129-BFEC-E796F72E4F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69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12"/>
            <a:fld id="{02854A03-91AF-448A-9954-517C0577E5F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012"/>
              <a:t>2024/9/2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1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12"/>
            <a:fld id="{2EEFC946-6D13-4F8C-9740-992A906A613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01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txStyles>
    <p:titleStyle>
      <a:lvl1pPr algn="ctr" defTabSz="121901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9" indent="-457129" algn="l" defTabSz="121901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7" indent="-380941" algn="l" defTabSz="121901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65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71" indent="-304752" algn="l" defTabSz="121901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75" indent="-304752" algn="l" defTabSz="121901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83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88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94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00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5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2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17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23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29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35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40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46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237" y="2270856"/>
            <a:ext cx="9144793" cy="2914141"/>
          </a:xfrm>
          <a:prstGeom prst="rect">
            <a:avLst/>
          </a:prstGeom>
        </p:spPr>
      </p:pic>
      <p:sp>
        <p:nvSpPr>
          <p:cNvPr id="9" name="標題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副標題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7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261" y="174661"/>
            <a:ext cx="8302497" cy="8630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zh-TW" altLang="en-US" b="1" dirty="0" smtClean="0">
                <a:latin typeface="微軟正黑體"/>
                <a:ea typeface="微軟正黑體"/>
                <a:cs typeface="微軟正黑體"/>
              </a:rPr>
              <a:t>國文學測計分</a:t>
            </a:r>
            <a:endParaRPr kumimoji="1" lang="zh-TW" altLang="en-US" b="1" dirty="0">
              <a:latin typeface="微軟正黑體"/>
              <a:ea typeface="微軟正黑體"/>
              <a:cs typeface="微軟正黑體"/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="" xmlns:a16="http://schemas.microsoft.com/office/drawing/2014/main" id="{E98C8620-2126-7E49-948E-60DCE8FC21A7}"/>
              </a:ext>
            </a:extLst>
          </p:cNvPr>
          <p:cNvGraphicFramePr/>
          <p:nvPr>
            <p:extLst/>
          </p:nvPr>
        </p:nvGraphicFramePr>
        <p:xfrm>
          <a:off x="5805054" y="1427018"/>
          <a:ext cx="7349136" cy="525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B6A8EDB2-12EE-B743-8B26-69A55B46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58F8-6E35-0D4F-9145-47219968E122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0F16BDB8-23F5-5943-9C9B-E306478C119F}"/>
              </a:ext>
            </a:extLst>
          </p:cNvPr>
          <p:cNvSpPr txBox="1"/>
          <p:nvPr/>
        </p:nvSpPr>
        <p:spPr>
          <a:xfrm>
            <a:off x="951305" y="1445158"/>
            <a:ext cx="2364750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kumimoji="1" lang="zh-TW" altLang="en-US" sz="3600" b="1" dirty="0">
                <a:solidFill>
                  <a:prstClr val="black"/>
                </a:solidFill>
              </a:rPr>
              <a:t>國綜（</a:t>
            </a:r>
            <a:r>
              <a:rPr kumimoji="1" lang="en-US" altLang="zh-TW" sz="3600" b="1" dirty="0">
                <a:solidFill>
                  <a:prstClr val="black"/>
                </a:solidFill>
              </a:rPr>
              <a:t>A</a:t>
            </a:r>
            <a:r>
              <a:rPr kumimoji="1" lang="zh-TW" altLang="en-US" sz="3600" b="1" dirty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DF3E6CB8-2F97-9B41-8564-B9B422BE6741}"/>
              </a:ext>
            </a:extLst>
          </p:cNvPr>
          <p:cNvSpPr txBox="1"/>
          <p:nvPr/>
        </p:nvSpPr>
        <p:spPr>
          <a:xfrm>
            <a:off x="4359624" y="1433729"/>
            <a:ext cx="2364750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zh-TW" altLang="en-US" sz="3600" b="1" dirty="0">
                <a:solidFill>
                  <a:prstClr val="black"/>
                </a:solidFill>
              </a:rPr>
              <a:t>國寫（</a:t>
            </a:r>
            <a:r>
              <a:rPr kumimoji="1" lang="en-US" altLang="zh-TW" sz="3600" b="1" dirty="0">
                <a:solidFill>
                  <a:prstClr val="black"/>
                </a:solidFill>
              </a:rPr>
              <a:t>B</a:t>
            </a:r>
            <a:r>
              <a:rPr kumimoji="1" lang="zh-TW" altLang="en-US" sz="3600" b="1" dirty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7E6794A7-C626-4A43-89D2-B436BF5A96C1}"/>
              </a:ext>
            </a:extLst>
          </p:cNvPr>
          <p:cNvSpPr txBox="1"/>
          <p:nvPr/>
        </p:nvSpPr>
        <p:spPr>
          <a:xfrm>
            <a:off x="246743" y="246742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>
                <a:solidFill>
                  <a:prstClr val="black"/>
                </a:solidFill>
              </a:rPr>
              <a:t>選擇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EF543DF8-CE2E-2D44-A7D8-DEF3B7D3FE62}"/>
              </a:ext>
            </a:extLst>
          </p:cNvPr>
          <p:cNvSpPr txBox="1"/>
          <p:nvPr/>
        </p:nvSpPr>
        <p:spPr>
          <a:xfrm>
            <a:off x="3621314" y="246742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>
                <a:solidFill>
                  <a:prstClr val="black"/>
                </a:solidFill>
              </a:rPr>
              <a:t>知性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2BF65AF5-86D6-B54C-8C22-BF10F9676EC1}"/>
              </a:ext>
            </a:extLst>
          </p:cNvPr>
          <p:cNvSpPr txBox="1"/>
          <p:nvPr/>
        </p:nvSpPr>
        <p:spPr>
          <a:xfrm>
            <a:off x="239859" y="38354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>
                <a:solidFill>
                  <a:prstClr val="black"/>
                </a:solidFill>
              </a:rPr>
              <a:t>混合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E80C7AC9-DB18-1343-A40F-CA0E93F2E14D}"/>
              </a:ext>
            </a:extLst>
          </p:cNvPr>
          <p:cNvSpPr txBox="1"/>
          <p:nvPr/>
        </p:nvSpPr>
        <p:spPr>
          <a:xfrm>
            <a:off x="3614430" y="38354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>
                <a:solidFill>
                  <a:prstClr val="black"/>
                </a:solidFill>
              </a:rPr>
              <a:t>感性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426D1570-FF06-6541-AA8A-CF7B3FEFEF4C}"/>
              </a:ext>
            </a:extLst>
          </p:cNvPr>
          <p:cNvSpPr txBox="1"/>
          <p:nvPr/>
        </p:nvSpPr>
        <p:spPr>
          <a:xfrm>
            <a:off x="-152027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>
              <a:solidFill>
                <a:prstClr val="black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B8946B7F-4D80-6041-B1E3-AD82C35235E4}"/>
              </a:ext>
            </a:extLst>
          </p:cNvPr>
          <p:cNvSpPr txBox="1"/>
          <p:nvPr/>
        </p:nvSpPr>
        <p:spPr>
          <a:xfrm>
            <a:off x="1756013" y="2282763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000" b="1" dirty="0">
                <a:solidFill>
                  <a:prstClr val="black"/>
                </a:solidFill>
              </a:rPr>
              <a:t>70</a:t>
            </a:r>
            <a:endParaRPr kumimoji="1" lang="zh-TW" altLang="en-US" sz="4000" b="1" dirty="0">
              <a:solidFill>
                <a:prstClr val="black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D4898CC2-4158-334B-BDE6-D0C3FBF351A1}"/>
              </a:ext>
            </a:extLst>
          </p:cNvPr>
          <p:cNvSpPr txBox="1"/>
          <p:nvPr/>
        </p:nvSpPr>
        <p:spPr>
          <a:xfrm>
            <a:off x="5164334" y="2282763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000" b="1" dirty="0">
                <a:solidFill>
                  <a:prstClr val="black"/>
                </a:solidFill>
              </a:rPr>
              <a:t>25</a:t>
            </a:r>
            <a:endParaRPr kumimoji="1" lang="zh-TW" altLang="en-US" sz="4000" b="1" dirty="0">
              <a:solidFill>
                <a:prstClr val="black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B4125990-579B-014E-A8B3-3B40A9C89216}"/>
              </a:ext>
            </a:extLst>
          </p:cNvPr>
          <p:cNvSpPr txBox="1"/>
          <p:nvPr/>
        </p:nvSpPr>
        <p:spPr>
          <a:xfrm>
            <a:off x="5164334" y="365139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000" b="1" dirty="0">
                <a:solidFill>
                  <a:prstClr val="black"/>
                </a:solidFill>
              </a:rPr>
              <a:t>25</a:t>
            </a:r>
            <a:endParaRPr kumimoji="1" lang="zh-TW" altLang="en-US" sz="4000" b="1" dirty="0">
              <a:solidFill>
                <a:prstClr val="black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="" xmlns:a16="http://schemas.microsoft.com/office/drawing/2014/main" id="{0DFFBBD3-DE1D-7049-92CE-DE6B202C77F4}"/>
              </a:ext>
            </a:extLst>
          </p:cNvPr>
          <p:cNvSpPr txBox="1"/>
          <p:nvPr/>
        </p:nvSpPr>
        <p:spPr>
          <a:xfrm>
            <a:off x="1756013" y="361366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000" b="1" dirty="0">
                <a:solidFill>
                  <a:prstClr val="black"/>
                </a:solidFill>
              </a:rPr>
              <a:t>30</a:t>
            </a:r>
            <a:endParaRPr kumimoji="1" lang="zh-TW" altLang="en-US" sz="4000" b="1" dirty="0">
              <a:solidFill>
                <a:prstClr val="black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198C3DCE-7AF2-FB4E-ABBA-E9B86BE142DA}"/>
              </a:ext>
            </a:extLst>
          </p:cNvPr>
          <p:cNvSpPr txBox="1"/>
          <p:nvPr/>
        </p:nvSpPr>
        <p:spPr>
          <a:xfrm>
            <a:off x="246743" y="470192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>
                <a:solidFill>
                  <a:prstClr val="black"/>
                </a:solidFill>
              </a:rPr>
              <a:t>總分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="" xmlns:a16="http://schemas.microsoft.com/office/drawing/2014/main" id="{0068B771-C110-014B-AEF0-BA98F114BE38}"/>
              </a:ext>
            </a:extLst>
          </p:cNvPr>
          <p:cNvSpPr txBox="1"/>
          <p:nvPr/>
        </p:nvSpPr>
        <p:spPr>
          <a:xfrm>
            <a:off x="3621314" y="46801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>
                <a:solidFill>
                  <a:prstClr val="black"/>
                </a:solidFill>
              </a:rPr>
              <a:t>總分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BF409872-3402-D64B-BABD-623560C81126}"/>
              </a:ext>
            </a:extLst>
          </p:cNvPr>
          <p:cNvSpPr txBox="1"/>
          <p:nvPr/>
        </p:nvSpPr>
        <p:spPr>
          <a:xfrm>
            <a:off x="1613345" y="4587818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000" b="1" dirty="0">
                <a:solidFill>
                  <a:prstClr val="black"/>
                </a:solidFill>
              </a:rPr>
              <a:t>100</a:t>
            </a:r>
            <a:endParaRPr kumimoji="1" lang="zh-TW" altLang="en-US" sz="4000" b="1" dirty="0">
              <a:solidFill>
                <a:prstClr val="black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88BE02C4-9ABA-6D4D-9F63-9529260D2096}"/>
              </a:ext>
            </a:extLst>
          </p:cNvPr>
          <p:cNvSpPr txBox="1"/>
          <p:nvPr/>
        </p:nvSpPr>
        <p:spPr>
          <a:xfrm>
            <a:off x="5164333" y="451725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000" b="1" dirty="0">
                <a:solidFill>
                  <a:prstClr val="black"/>
                </a:solidFill>
              </a:rPr>
              <a:t>50</a:t>
            </a:r>
            <a:endParaRPr kumimoji="1" lang="zh-TW" altLang="en-US" sz="4000" b="1" dirty="0">
              <a:solidFill>
                <a:prstClr val="black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72DA849F-1265-B54F-A643-CEEA2943F877}"/>
              </a:ext>
            </a:extLst>
          </p:cNvPr>
          <p:cNvSpPr txBox="1"/>
          <p:nvPr/>
        </p:nvSpPr>
        <p:spPr>
          <a:xfrm>
            <a:off x="534099" y="4180350"/>
            <a:ext cx="6160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>
                <a:solidFill>
                  <a:prstClr val="black"/>
                </a:solidFill>
              </a:rPr>
              <a:t>﹍</a:t>
            </a:r>
            <a:r>
              <a:rPr kumimoji="1" lang="en-US" altLang="zh-TW" b="1" dirty="0">
                <a:solidFill>
                  <a:prstClr val="black"/>
                </a:solidFill>
              </a:rPr>
              <a:t> ﹍ ﹍ ﹍ ﹍ ﹍ ﹍ ﹍ ﹍ ﹍ ﹍ ﹍ ﹍ ﹍ ﹍ ﹍ ﹍ ﹍ ﹍ ﹍ </a:t>
            </a:r>
            <a:endParaRPr kumimoji="1" lang="zh-TW" altLang="en-US" b="1" dirty="0">
              <a:solidFill>
                <a:prstClr val="black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D9A0B8CD-267E-4C41-A11F-9DDE16C5DAD3}"/>
              </a:ext>
            </a:extLst>
          </p:cNvPr>
          <p:cNvSpPr txBox="1"/>
          <p:nvPr/>
        </p:nvSpPr>
        <p:spPr>
          <a:xfrm>
            <a:off x="534098" y="5614470"/>
            <a:ext cx="6160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>
                <a:solidFill>
                  <a:prstClr val="black"/>
                </a:solidFill>
              </a:rPr>
              <a:t>﹍</a:t>
            </a:r>
            <a:r>
              <a:rPr kumimoji="1" lang="en-US" altLang="zh-TW" b="1" dirty="0">
                <a:solidFill>
                  <a:prstClr val="black"/>
                </a:solidFill>
              </a:rPr>
              <a:t> ﹍ ﹍ ﹍ ﹍ ﹍ ﹍ ﹍ ﹍ ﹍ ﹍ ﹍ ﹍ ﹍ ﹍ ﹍ ﹍ ﹍ ﹍ ﹍ </a:t>
            </a:r>
            <a:endParaRPr kumimoji="1" lang="zh-TW" altLang="en-US" b="1" dirty="0">
              <a:solidFill>
                <a:prstClr val="black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7D663092-35EE-EA4B-BFB4-0F2763682A69}"/>
              </a:ext>
            </a:extLst>
          </p:cNvPr>
          <p:cNvSpPr txBox="1"/>
          <p:nvPr/>
        </p:nvSpPr>
        <p:spPr>
          <a:xfrm>
            <a:off x="653143" y="53993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solidFill>
                  <a:prstClr val="black"/>
                </a:solidFill>
              </a:rPr>
              <a:t>計算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="" xmlns:a16="http://schemas.microsoft.com/office/drawing/2014/main" id="{70549358-BA3F-E440-A3E4-D2A26BB13D07}"/>
              </a:ext>
            </a:extLst>
          </p:cNvPr>
          <p:cNvSpPr txBox="1"/>
          <p:nvPr/>
        </p:nvSpPr>
        <p:spPr>
          <a:xfrm>
            <a:off x="1718579" y="5253718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>
                <a:solidFill>
                  <a:prstClr val="black"/>
                </a:solidFill>
              </a:rPr>
              <a:t>X</a:t>
            </a:r>
            <a:r>
              <a:rPr kumimoji="1" lang="en-US" altLang="zh-TW" sz="3600" b="1" dirty="0">
                <a:solidFill>
                  <a:prstClr val="black"/>
                </a:solidFill>
              </a:rPr>
              <a:t>0.5</a:t>
            </a:r>
            <a:endParaRPr kumimoji="1" lang="zh-TW" altLang="en-US" b="1" dirty="0">
              <a:solidFill>
                <a:prstClr val="black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="" xmlns:a16="http://schemas.microsoft.com/office/drawing/2014/main" id="{F2A24964-EF06-8F4B-B1C2-36D5DF7D737F}"/>
              </a:ext>
            </a:extLst>
          </p:cNvPr>
          <p:cNvSpPr txBox="1"/>
          <p:nvPr/>
        </p:nvSpPr>
        <p:spPr>
          <a:xfrm>
            <a:off x="5237399" y="525316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>
                <a:solidFill>
                  <a:prstClr val="black"/>
                </a:solidFill>
              </a:rPr>
              <a:t>X</a:t>
            </a:r>
            <a:r>
              <a:rPr kumimoji="1" lang="en-US" altLang="zh-TW" sz="3600" b="1" dirty="0">
                <a:solidFill>
                  <a:prstClr val="black"/>
                </a:solidFill>
              </a:rPr>
              <a:t>1</a:t>
            </a:r>
            <a:endParaRPr kumimoji="1" lang="zh-TW" altLang="en-US" b="1" dirty="0">
              <a:solidFill>
                <a:prstClr val="black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="" xmlns:a16="http://schemas.microsoft.com/office/drawing/2014/main" id="{33A0CB51-88DC-6944-957B-8930BDBF585F}"/>
              </a:ext>
            </a:extLst>
          </p:cNvPr>
          <p:cNvSpPr txBox="1"/>
          <p:nvPr/>
        </p:nvSpPr>
        <p:spPr>
          <a:xfrm>
            <a:off x="7267175" y="5959517"/>
            <a:ext cx="4924826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solidFill>
                  <a:prstClr val="white"/>
                </a:solidFill>
              </a:rPr>
              <a:t>國文學測分數（</a:t>
            </a:r>
            <a:r>
              <a:rPr kumimoji="1" lang="en-US" altLang="zh-TW" sz="4400" b="1" dirty="0">
                <a:solidFill>
                  <a:prstClr val="white"/>
                </a:solidFill>
              </a:rPr>
              <a:t>C</a:t>
            </a:r>
            <a:r>
              <a:rPr kumimoji="1" lang="zh-TW" altLang="en-US" sz="4400" b="1" dirty="0">
                <a:solidFill>
                  <a:prstClr val="white"/>
                </a:solidFill>
              </a:rPr>
              <a:t>）</a:t>
            </a:r>
            <a:endParaRPr kumimoji="1" lang="zh-TW" altLang="en-US" b="1" dirty="0">
              <a:solidFill>
                <a:prstClr val="white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="" xmlns:a16="http://schemas.microsoft.com/office/drawing/2014/main" id="{25B56EBF-6A97-AB48-8EA9-B3E55A924850}"/>
              </a:ext>
            </a:extLst>
          </p:cNvPr>
          <p:cNvSpPr txBox="1"/>
          <p:nvPr/>
        </p:nvSpPr>
        <p:spPr>
          <a:xfrm>
            <a:off x="1993257" y="6052166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b="1" dirty="0">
                <a:solidFill>
                  <a:prstClr val="black"/>
                </a:solidFill>
              </a:rPr>
              <a:t>A</a:t>
            </a:r>
            <a:endParaRPr kumimoji="1" lang="zh-TW" altLang="en-US" sz="3600" b="1" dirty="0">
              <a:solidFill>
                <a:prstClr val="black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="" xmlns:a16="http://schemas.microsoft.com/office/drawing/2014/main" id="{897EDC76-58A4-364A-8544-427E2E0F245D}"/>
              </a:ext>
            </a:extLst>
          </p:cNvPr>
          <p:cNvSpPr txBox="1"/>
          <p:nvPr/>
        </p:nvSpPr>
        <p:spPr>
          <a:xfrm>
            <a:off x="5282954" y="604421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b="1" dirty="0">
                <a:solidFill>
                  <a:prstClr val="black"/>
                </a:solidFill>
              </a:rPr>
              <a:t>B</a:t>
            </a:r>
            <a:endParaRPr kumimoji="1" lang="zh-TW" altLang="en-US" sz="3600" b="1" dirty="0">
              <a:solidFill>
                <a:prstClr val="black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="" xmlns:a16="http://schemas.microsoft.com/office/drawing/2014/main" id="{9E185304-512A-6A40-A1FB-C6897ADA39D0}"/>
              </a:ext>
            </a:extLst>
          </p:cNvPr>
          <p:cNvSpPr txBox="1"/>
          <p:nvPr/>
        </p:nvSpPr>
        <p:spPr>
          <a:xfrm>
            <a:off x="3734838" y="605216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>
                <a:solidFill>
                  <a:prstClr val="black"/>
                </a:solidFill>
              </a:rPr>
              <a:t>＋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="" xmlns:a16="http://schemas.microsoft.com/office/drawing/2014/main" id="{0907A0FD-13D7-8F46-8F15-B65E0831889A}"/>
              </a:ext>
            </a:extLst>
          </p:cNvPr>
          <p:cNvSpPr txBox="1"/>
          <p:nvPr/>
        </p:nvSpPr>
        <p:spPr>
          <a:xfrm>
            <a:off x="6113392" y="603318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>
                <a:solidFill>
                  <a:prstClr val="black"/>
                </a:solidFill>
              </a:rPr>
              <a:t>＝ </a:t>
            </a:r>
            <a:r>
              <a:rPr kumimoji="1" lang="en-US" altLang="zh-TW" sz="3600" b="1" dirty="0">
                <a:solidFill>
                  <a:prstClr val="black"/>
                </a:solidFill>
              </a:rPr>
              <a:t>C</a:t>
            </a:r>
            <a:endParaRPr kumimoji="1" lang="zh-TW" altLang="en-US" sz="3600" b="1" dirty="0">
              <a:solidFill>
                <a:prstClr val="black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0117" y="-7924"/>
            <a:ext cx="726096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>
            <a:extLst>
              <a:ext uri="{FF2B5EF4-FFF2-40B4-BE49-F238E27FC236}">
                <a16:creationId xmlns="" xmlns:a16="http://schemas.microsoft.com/office/drawing/2014/main" id="{DDC68C9A-AC7D-1848-9664-E07600B370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7443" y="96470"/>
          <a:ext cx="11738112" cy="63647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{D27102A9-8310-4765-A935-A1911B00CA55}</a:tableStyleId>
              </a:tblPr>
              <a:tblGrid>
                <a:gridCol w="11738112">
                  <a:extLst>
                    <a:ext uri="{9D8B030D-6E8A-4147-A177-3AD203B41FA5}">
                      <a16:colId xmlns="" xmlns:a16="http://schemas.microsoft.com/office/drawing/2014/main" val="60271143"/>
                    </a:ext>
                  </a:extLst>
                </a:gridCol>
              </a:tblGrid>
              <a:tr h="578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字音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43887943"/>
                  </a:ext>
                </a:extLst>
              </a:tr>
              <a:tr h="578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字形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00497030"/>
                  </a:ext>
                </a:extLst>
              </a:tr>
              <a:tr h="578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字義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25600105"/>
                  </a:ext>
                </a:extLst>
              </a:tr>
              <a:tr h="578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詞語成語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97158512"/>
                  </a:ext>
                </a:extLst>
              </a:tr>
              <a:tr h="5786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閱讀理解</a:t>
                      </a:r>
                      <a:endParaRPr lang="en-US" altLang="zh-TW" sz="3200" kern="100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74869316"/>
                  </a:ext>
                </a:extLst>
              </a:tr>
              <a:tr h="5786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跨領域統整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06597874"/>
                  </a:ext>
                </a:extLst>
              </a:tr>
              <a:tr h="578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文學鑑賞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77712503"/>
                  </a:ext>
                </a:extLst>
              </a:tr>
              <a:tr h="578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修辭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14428055"/>
                  </a:ext>
                </a:extLst>
              </a:tr>
              <a:tr h="578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kern="100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語法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08522865"/>
                  </a:ext>
                </a:extLst>
              </a:tr>
              <a:tr h="578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文學知識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62655539"/>
                  </a:ext>
                </a:extLst>
              </a:tr>
              <a:tr h="578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文化知識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53111325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084923E6-3663-8243-825E-35EDB00C961E}"/>
              </a:ext>
            </a:extLst>
          </p:cNvPr>
          <p:cNvSpPr txBox="1"/>
          <p:nvPr/>
        </p:nvSpPr>
        <p:spPr>
          <a:xfrm>
            <a:off x="2793905" y="2596695"/>
            <a:ext cx="923330" cy="2570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zh-TW" altLang="en-US" sz="4800" b="1" dirty="0">
                <a:solidFill>
                  <a:prstClr val="black"/>
                </a:solidFill>
                <a:latin typeface="Microsoft JhengHei" panose="020B0604030504040204" pitchFamily="34" charset="-120"/>
              </a:rPr>
              <a:t>知識題型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3A1167A7-451C-554E-A7C7-8603CEBA4EA4}"/>
              </a:ext>
            </a:extLst>
          </p:cNvPr>
          <p:cNvSpPr txBox="1"/>
          <p:nvPr/>
        </p:nvSpPr>
        <p:spPr>
          <a:xfrm>
            <a:off x="8233922" y="2602418"/>
            <a:ext cx="923330" cy="2570016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</a:bodyPr>
          <a:lstStyle/>
          <a:p>
            <a:r>
              <a:rPr kumimoji="1" lang="zh-TW" altLang="en-US" sz="4800" b="1" dirty="0">
                <a:solidFill>
                  <a:prstClr val="black"/>
                </a:solidFill>
                <a:latin typeface="Microsoft JhengHei" panose="020B0604030504040204" pitchFamily="34" charset="-120"/>
              </a:rPr>
              <a:t>素養題型</a:t>
            </a:r>
            <a:endParaRPr kumimoji="1" lang="en-US" altLang="zh-TW" sz="4800" b="1" dirty="0">
              <a:solidFill>
                <a:prstClr val="black"/>
              </a:solidFill>
              <a:latin typeface="Microsoft JhengHe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4B623FB5-8A0F-5147-BB72-340C50B5CC18}"/>
              </a:ext>
            </a:extLst>
          </p:cNvPr>
          <p:cNvSpPr txBox="1"/>
          <p:nvPr/>
        </p:nvSpPr>
        <p:spPr>
          <a:xfrm>
            <a:off x="5334504" y="2582620"/>
            <a:ext cx="128214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800" b="1" dirty="0">
                <a:solidFill>
                  <a:prstClr val="black"/>
                </a:solidFill>
              </a:rPr>
              <a:t>單選題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BF8CD1F3-1A32-4B4A-80E1-81DB2D9D7191}"/>
              </a:ext>
            </a:extLst>
          </p:cNvPr>
          <p:cNvSpPr txBox="1"/>
          <p:nvPr/>
        </p:nvSpPr>
        <p:spPr>
          <a:xfrm>
            <a:off x="5334504" y="3605365"/>
            <a:ext cx="128214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800" b="1" dirty="0">
                <a:solidFill>
                  <a:prstClr val="black"/>
                </a:solidFill>
              </a:rPr>
              <a:t>多選題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263395A8-2F3C-2143-A89D-29644D9AE091}"/>
              </a:ext>
            </a:extLst>
          </p:cNvPr>
          <p:cNvSpPr txBox="1"/>
          <p:nvPr/>
        </p:nvSpPr>
        <p:spPr>
          <a:xfrm>
            <a:off x="5334504" y="4628367"/>
            <a:ext cx="128214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800" b="1" dirty="0">
                <a:solidFill>
                  <a:prstClr val="black"/>
                </a:solidFill>
              </a:rPr>
              <a:t>混合題</a:t>
            </a:r>
          </a:p>
        </p:txBody>
      </p:sp>
      <p:cxnSp>
        <p:nvCxnSpPr>
          <p:cNvPr id="12" name="直線箭頭接點 11">
            <a:extLst>
              <a:ext uri="{FF2B5EF4-FFF2-40B4-BE49-F238E27FC236}">
                <a16:creationId xmlns="" xmlns:a16="http://schemas.microsoft.com/office/drawing/2014/main" id="{10A0E5E3-2677-2D4B-8EEE-5DD1A8A5D319}"/>
              </a:ext>
            </a:extLst>
          </p:cNvPr>
          <p:cNvCxnSpPr>
            <a:cxnSpLocks/>
          </p:cNvCxnSpPr>
          <p:nvPr/>
        </p:nvCxnSpPr>
        <p:spPr>
          <a:xfrm flipV="1">
            <a:off x="3872048" y="3070620"/>
            <a:ext cx="1463861" cy="84442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箭頭接點 12">
            <a:extLst>
              <a:ext uri="{FF2B5EF4-FFF2-40B4-BE49-F238E27FC236}">
                <a16:creationId xmlns="" xmlns:a16="http://schemas.microsoft.com/office/drawing/2014/main" id="{CB38801C-F3C9-9746-AF99-98F7AAD3EF16}"/>
              </a:ext>
            </a:extLst>
          </p:cNvPr>
          <p:cNvCxnSpPr/>
          <p:nvPr/>
        </p:nvCxnSpPr>
        <p:spPr>
          <a:xfrm flipV="1">
            <a:off x="3873452" y="3881703"/>
            <a:ext cx="1461052" cy="878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線箭頭接點 19">
            <a:extLst>
              <a:ext uri="{FF2B5EF4-FFF2-40B4-BE49-F238E27FC236}">
                <a16:creationId xmlns="" xmlns:a16="http://schemas.microsoft.com/office/drawing/2014/main" id="{D4556557-B0E3-0D4B-814C-171690B2657B}"/>
              </a:ext>
            </a:extLst>
          </p:cNvPr>
          <p:cNvCxnSpPr>
            <a:cxnSpLocks/>
          </p:cNvCxnSpPr>
          <p:nvPr/>
        </p:nvCxnSpPr>
        <p:spPr>
          <a:xfrm flipH="1" flipV="1">
            <a:off x="6655005" y="3134146"/>
            <a:ext cx="1422699" cy="8876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箭頭接點 21">
            <a:extLst>
              <a:ext uri="{FF2B5EF4-FFF2-40B4-BE49-F238E27FC236}">
                <a16:creationId xmlns="" xmlns:a16="http://schemas.microsoft.com/office/drawing/2014/main" id="{E5625CBC-C677-D24D-A037-5FA85D03C78E}"/>
              </a:ext>
            </a:extLst>
          </p:cNvPr>
          <p:cNvCxnSpPr>
            <a:cxnSpLocks/>
          </p:cNvCxnSpPr>
          <p:nvPr/>
        </p:nvCxnSpPr>
        <p:spPr>
          <a:xfrm flipH="1" flipV="1">
            <a:off x="6653600" y="3866976"/>
            <a:ext cx="1424104" cy="2616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箭頭接點 24">
            <a:extLst>
              <a:ext uri="{FF2B5EF4-FFF2-40B4-BE49-F238E27FC236}">
                <a16:creationId xmlns="" xmlns:a16="http://schemas.microsoft.com/office/drawing/2014/main" id="{99A7BF42-2B6F-6A41-B4B9-BDC8C01DEC94}"/>
              </a:ext>
            </a:extLst>
          </p:cNvPr>
          <p:cNvCxnSpPr>
            <a:cxnSpLocks/>
          </p:cNvCxnSpPr>
          <p:nvPr/>
        </p:nvCxnSpPr>
        <p:spPr>
          <a:xfrm flipH="1">
            <a:off x="6653601" y="4222125"/>
            <a:ext cx="1424103" cy="6678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DDE515F7-2402-2F43-B5CA-34FC5A1BEE89}"/>
              </a:ext>
            </a:extLst>
          </p:cNvPr>
          <p:cNvSpPr txBox="1"/>
          <p:nvPr/>
        </p:nvSpPr>
        <p:spPr>
          <a:xfrm>
            <a:off x="5083428" y="127660"/>
            <a:ext cx="182614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 smtClean="0">
                <a:solidFill>
                  <a:prstClr val="white"/>
                </a:solidFill>
              </a:rPr>
              <a:t> 題</a:t>
            </a:r>
            <a:r>
              <a:rPr kumimoji="1" lang="zh-TW" altLang="en-US" sz="2800" b="1" dirty="0">
                <a:solidFill>
                  <a:prstClr val="white"/>
                </a:solidFill>
              </a:rPr>
              <a:t>型分類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F6B7B827-A974-8044-A47C-9799DC07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58F8-6E35-0D4F-9145-47219968E122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1FB63972-EE23-6847-8FB0-FF337EAA5B48}"/>
              </a:ext>
            </a:extLst>
          </p:cNvPr>
          <p:cNvSpPr txBox="1"/>
          <p:nvPr/>
        </p:nvSpPr>
        <p:spPr>
          <a:xfrm>
            <a:off x="2512418" y="5364458"/>
            <a:ext cx="1425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800" b="1" dirty="0" smtClean="0">
                <a:solidFill>
                  <a:prstClr val="black"/>
                </a:solidFill>
              </a:rPr>
              <a:t>24</a:t>
            </a:r>
            <a:r>
              <a:rPr kumimoji="1" lang="zh-TW" altLang="en-US" sz="4800" b="1" dirty="0" smtClean="0">
                <a:solidFill>
                  <a:prstClr val="black"/>
                </a:solidFill>
              </a:rPr>
              <a:t>％</a:t>
            </a:r>
            <a:endParaRPr kumimoji="1" lang="zh-TW" altLang="en-US" b="1" dirty="0">
              <a:solidFill>
                <a:prstClr val="black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B74D7A81-1972-2342-87B1-A062B6B34FB2}"/>
              </a:ext>
            </a:extLst>
          </p:cNvPr>
          <p:cNvSpPr txBox="1"/>
          <p:nvPr/>
        </p:nvSpPr>
        <p:spPr>
          <a:xfrm>
            <a:off x="7952435" y="5363836"/>
            <a:ext cx="1425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800" b="1" dirty="0" smtClean="0">
                <a:solidFill>
                  <a:prstClr val="black"/>
                </a:solidFill>
              </a:rPr>
              <a:t>76</a:t>
            </a:r>
            <a:r>
              <a:rPr kumimoji="1" lang="zh-TW" altLang="en-US" sz="4800" b="1" dirty="0" smtClean="0">
                <a:solidFill>
                  <a:prstClr val="black"/>
                </a:solidFill>
              </a:rPr>
              <a:t>％</a:t>
            </a:r>
            <a:endParaRPr kumimoji="1" lang="zh-TW" altLang="en-US" b="1" dirty="0">
              <a:solidFill>
                <a:prstClr val="black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2D057FE0-12A3-4542-9DB0-484943F5B71F}"/>
              </a:ext>
            </a:extLst>
          </p:cNvPr>
          <p:cNvSpPr txBox="1"/>
          <p:nvPr/>
        </p:nvSpPr>
        <p:spPr>
          <a:xfrm>
            <a:off x="7852350" y="6568"/>
            <a:ext cx="4386137" cy="175432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kumimoji="1" lang="zh-TW" altLang="en-US" sz="5400" b="1" dirty="0">
                <a:solidFill>
                  <a:prstClr val="black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學測國綜</a:t>
            </a:r>
            <a:r>
              <a:rPr kumimoji="1" lang="zh-TW" altLang="en-US" sz="5400" b="1" dirty="0" smtClean="0">
                <a:solidFill>
                  <a:prstClr val="black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考卷</a:t>
            </a:r>
            <a:endParaRPr kumimoji="1" lang="en-US" altLang="zh-TW" sz="5400" b="1" dirty="0" smtClean="0">
              <a:solidFill>
                <a:prstClr val="black"/>
              </a:solidFill>
              <a:latin typeface="辰宇落雁體 Thin Monospaced" panose="02000203000000000000" pitchFamily="2" charset="-120"/>
              <a:ea typeface="辰宇落雁體 Thin Monospaced" panose="02000203000000000000" pitchFamily="2" charset="-120"/>
            </a:endParaRPr>
          </a:p>
          <a:p>
            <a:r>
              <a:rPr kumimoji="1" lang="en-US" altLang="zh-TW" sz="5400" b="1" dirty="0" smtClean="0">
                <a:solidFill>
                  <a:prstClr val="black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(</a:t>
            </a:r>
            <a:r>
              <a:rPr kumimoji="1" lang="zh-TW" altLang="en-US" sz="5400" b="1" dirty="0" smtClean="0">
                <a:solidFill>
                  <a:prstClr val="black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以</a:t>
            </a:r>
            <a:r>
              <a:rPr kumimoji="1" lang="en-US" altLang="zh-TW" sz="5400" b="1" dirty="0" smtClean="0">
                <a:solidFill>
                  <a:prstClr val="black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113</a:t>
            </a:r>
            <a:r>
              <a:rPr kumimoji="1" lang="zh-TW" altLang="en-US" sz="5400" b="1" dirty="0" smtClean="0">
                <a:solidFill>
                  <a:prstClr val="black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學測為例</a:t>
            </a:r>
            <a:r>
              <a:rPr kumimoji="1" lang="en-US" altLang="zh-TW" sz="5400" b="1" dirty="0" smtClean="0">
                <a:solidFill>
                  <a:prstClr val="black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)</a:t>
            </a:r>
            <a:endParaRPr kumimoji="1" lang="zh-TW" altLang="en-US" sz="5400" b="1" dirty="0">
              <a:solidFill>
                <a:prstClr val="black"/>
              </a:solidFill>
              <a:latin typeface="辰宇落雁體 Thin Monospaced" panose="02000203000000000000" pitchFamily="2" charset="-120"/>
              <a:ea typeface="辰宇落雁體 Thin Monospaced" panose="02000203000000000000" pitchFamily="2" charset="-120"/>
            </a:endParaRPr>
          </a:p>
        </p:txBody>
      </p:sp>
      <p:sp>
        <p:nvSpPr>
          <p:cNvPr id="5" name="雲朵形 4"/>
          <p:cNvSpPr/>
          <p:nvPr/>
        </p:nvSpPr>
        <p:spPr>
          <a:xfrm>
            <a:off x="1453124" y="700003"/>
            <a:ext cx="5927835" cy="178675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全真細隸書" panose="02010609000101010101" pitchFamily="49" charset="-120"/>
              </a:rPr>
              <a:t>閱讀能力</a:t>
            </a:r>
            <a:r>
              <a:rPr lang="en-US" altLang="zh-T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全真細隸書" panose="02010609000101010101" pitchFamily="49" charset="-120"/>
              </a:rPr>
              <a:t>+</a:t>
            </a:r>
            <a:r>
              <a:rPr lang="zh-TW" alt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全真細隸書" panose="02010609000101010101" pitchFamily="49" charset="-120"/>
              </a:rPr>
              <a:t>古文十五</a:t>
            </a:r>
            <a:endParaRPr lang="en-US" altLang="zh-TW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全真細隸書" panose="02010609000101010101" pitchFamily="49" charset="-120"/>
            </a:endParaRPr>
          </a:p>
          <a:p>
            <a:pPr algn="ctr"/>
            <a:r>
              <a:rPr lang="zh-TW" alt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全真細隸書" panose="02010609000101010101" pitchFamily="49" charset="-120"/>
              </a:rPr>
              <a:t>基礎從高一開始建立</a:t>
            </a:r>
          </a:p>
        </p:txBody>
      </p:sp>
    </p:spTree>
    <p:extLst>
      <p:ext uri="{BB962C8B-B14F-4D97-AF65-F5344CB8AC3E}">
        <p14:creationId xmlns:p14="http://schemas.microsoft.com/office/powerpoint/2010/main" val="1175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>
            <a:spLocks/>
          </p:cNvSpPr>
          <p:nvPr/>
        </p:nvSpPr>
        <p:spPr bwMode="auto">
          <a:xfrm>
            <a:off x="-27081" y="1408849"/>
            <a:ext cx="5811600" cy="4040305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  <a:noAutofit/>
          </a:bodyPr>
          <a:lstStyle/>
          <a:p>
            <a:pPr defTabSz="1219012"/>
            <a:endParaRPr lang="zh-CN" altLang="en-US" sz="1707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1224056" y="1630082"/>
            <a:ext cx="1015663" cy="3597836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 defTabSz="1219012"/>
            <a:r>
              <a:rPr lang="zh-TW" altLang="en-US" sz="6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高一重點</a:t>
            </a:r>
            <a:endParaRPr lang="zh-CN" altLang="en-US" sz="6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74715" y="1814033"/>
            <a:ext cx="9017285" cy="47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TW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</a:rPr>
              <a:t>1.</a:t>
            </a:r>
            <a:r>
              <a:rPr lang="zh-TW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</a:rPr>
              <a:t>訓練高一國文的基礎功</a:t>
            </a:r>
            <a:endParaRPr lang="en-US" altLang="zh-TW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</a:rPr>
              <a:t>2.</a:t>
            </a:r>
            <a:r>
              <a:rPr lang="zh-TW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</a:rPr>
              <a:t>閱讀長文的訓練</a:t>
            </a:r>
            <a:endParaRPr lang="en-US" altLang="zh-TW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</a:rPr>
              <a:t>3.</a:t>
            </a:r>
            <a:r>
              <a:rPr lang="zh-TW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</a:rPr>
              <a:t>知性作文的教學</a:t>
            </a:r>
            <a:endParaRPr lang="en-US" altLang="zh-TW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</a:rPr>
              <a:t>(</a:t>
            </a:r>
            <a:r>
              <a:rPr lang="zh-TW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</a:rPr>
              <a:t>下學期開始感性作文教學</a:t>
            </a:r>
            <a:r>
              <a:rPr lang="en-US" altLang="zh-TW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</a:rPr>
              <a:t>)</a:t>
            </a:r>
            <a:endParaRPr lang="en-US" altLang="zh-TW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608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0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4957"/>
      </a:accent1>
      <a:accent2>
        <a:srgbClr val="308BC4"/>
      </a:accent2>
      <a:accent3>
        <a:srgbClr val="FF4957"/>
      </a:accent3>
      <a:accent4>
        <a:srgbClr val="308BC4"/>
      </a:accent4>
      <a:accent5>
        <a:srgbClr val="FF4957"/>
      </a:accent5>
      <a:accent6>
        <a:srgbClr val="308BC4"/>
      </a:accent6>
      <a:hlink>
        <a:srgbClr val="007FA2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190</Words>
  <Application>Microsoft Office PowerPoint</Application>
  <PresentationFormat>寬螢幕</PresentationFormat>
  <Paragraphs>62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</vt:i4>
      </vt:variant>
    </vt:vector>
  </HeadingPairs>
  <TitlesOfParts>
    <vt:vector size="17" baseType="lpstr">
      <vt:lpstr>微软雅黑</vt:lpstr>
      <vt:lpstr>宋体</vt:lpstr>
      <vt:lpstr>全真細隸書</vt:lpstr>
      <vt:lpstr>辰宇落雁體 Thin Monospaced</vt:lpstr>
      <vt:lpstr>微軟正黑體</vt:lpstr>
      <vt:lpstr>微軟正黑體</vt:lpstr>
      <vt:lpstr>新細明體</vt:lpstr>
      <vt:lpstr>Arial</vt:lpstr>
      <vt:lpstr>Calibri</vt:lpstr>
      <vt:lpstr>Calibri Light</vt:lpstr>
      <vt:lpstr>Segoe UI Black</vt:lpstr>
      <vt:lpstr>Office 佈景主題</vt:lpstr>
      <vt:lpstr>Office 主题​​</vt:lpstr>
      <vt:lpstr>PowerPoint 簡報</vt:lpstr>
      <vt:lpstr>國文學測計分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帳戶</dc:creator>
  <cp:lastModifiedBy>Microsoft 帳戶</cp:lastModifiedBy>
  <cp:revision>2</cp:revision>
  <dcterms:created xsi:type="dcterms:W3CDTF">2024-09-02T03:11:10Z</dcterms:created>
  <dcterms:modified xsi:type="dcterms:W3CDTF">2024-09-02T03:15:29Z</dcterms:modified>
</cp:coreProperties>
</file>