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段考考程表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08:20-09:20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國文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第二節 </a:t>
            </a:r>
            <a:r>
              <a:rPr lang="en-US" altLang="zh-TW" sz="4800" dirty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09:40-10:40 </a:t>
            </a:r>
            <a:r>
              <a:rPr lang="zh-TW" altLang="en-US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自習</a:t>
            </a:r>
            <a:r>
              <a:rPr lang="en-US" altLang="zh-TW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第三節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11:00-12:00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英文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第四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13:30-14:30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公民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第五節 </a:t>
            </a:r>
            <a:r>
              <a:rPr lang="en-US" altLang="zh-TW" sz="4800" dirty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14:40-15:20 </a:t>
            </a:r>
            <a:r>
              <a:rPr lang="zh-TW" altLang="en-US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自習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第六節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15:30-16:30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歷史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16:30-16:50 </a:t>
            </a:r>
            <a:r>
              <a:rPr lang="zh-TW" altLang="en-US" sz="4800" dirty="0" smtClean="0">
                <a:solidFill>
                  <a:srgbClr val="FF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打掃</a:t>
            </a:r>
            <a:endParaRPr lang="zh-TW" altLang="en-US" sz="4800" dirty="0">
              <a:solidFill>
                <a:srgbClr val="FF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98547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6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Trebuchet MS</vt:lpstr>
      <vt:lpstr>Wingdings 3</vt:lpstr>
      <vt:lpstr>多面向</vt:lpstr>
      <vt:lpstr>3/27段考考程表 第一節 08:20-09:20 國文 第二節 09:40-10:40 自習 第三節 11:00-12:00 英文 第四節 13:30-14:30 公民 第五節 14:40-15:20 自習 第六節 15:30-16:30 歷史 16:30-16:50 打掃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3/26段考考程表 第一節 08:20-09:30 地理 第二節 09:40-10:40 自習 第三節 11:00-12:00 生物 第四節 13:30-14:30  英文 第五節 14:40-15:20 自習 第六節 15:30-16:30 數學 16:30-16:50 打掃</dc:title>
  <dc:creator>genuine</dc:creator>
  <cp:lastModifiedBy>genuine</cp:lastModifiedBy>
  <cp:revision>4</cp:revision>
  <dcterms:created xsi:type="dcterms:W3CDTF">2025-03-23T23:27:10Z</dcterms:created>
  <dcterms:modified xsi:type="dcterms:W3CDTF">2025-03-23T23:34:46Z</dcterms:modified>
</cp:coreProperties>
</file>