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960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85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8543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6639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0451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014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1436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91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57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47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77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37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24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20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236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66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AE88F-B1AA-4B77-913F-262BF4E516C6}" type="datetimeFigureOut">
              <a:rPr lang="zh-TW" altLang="en-US" smtClean="0"/>
              <a:t>2024/11/12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BCEED6-47A1-4710-8ECF-30EA1A425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46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50049" y="1828801"/>
            <a:ext cx="7766936" cy="5177672"/>
          </a:xfrm>
        </p:spPr>
        <p:txBody>
          <a:bodyPr/>
          <a:lstStyle/>
          <a:p>
            <a:pPr algn="l"/>
            <a:r>
              <a:rPr lang="en-US" altLang="zh-TW" sz="4800" b="1" dirty="0" smtClean="0"/>
              <a:t>0810-0900  </a:t>
            </a:r>
            <a:r>
              <a:rPr lang="zh-TW" altLang="en-US" sz="4800" b="1" dirty="0" smtClean="0"/>
              <a:t>英文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/>
              <a:t>0920-1010  </a:t>
            </a:r>
            <a:r>
              <a:rPr lang="zh-TW" altLang="en-US" sz="4800" b="1" dirty="0" smtClean="0"/>
              <a:t>數學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>
                <a:solidFill>
                  <a:srgbClr val="FFC000"/>
                </a:solidFill>
              </a:rPr>
              <a:t>1020-1110</a:t>
            </a:r>
            <a:r>
              <a:rPr lang="zh-TW" altLang="en-US" sz="4800" b="1" dirty="0" smtClean="0">
                <a:solidFill>
                  <a:srgbClr val="FFC000"/>
                </a:solidFill>
              </a:rPr>
              <a:t>  自習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/>
              <a:t>1120-1210  </a:t>
            </a:r>
            <a:r>
              <a:rPr lang="zh-TW" altLang="en-US" sz="4800" b="1" dirty="0" smtClean="0"/>
              <a:t>社會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>
                <a:solidFill>
                  <a:srgbClr val="FFC000"/>
                </a:solidFill>
              </a:rPr>
              <a:t>1330-1420  </a:t>
            </a:r>
            <a:r>
              <a:rPr lang="zh-TW" altLang="en-US" sz="4800" b="1" dirty="0" smtClean="0">
                <a:solidFill>
                  <a:srgbClr val="FFC000"/>
                </a:solidFill>
              </a:rPr>
              <a:t>自習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/>
              <a:t>1430-1520  </a:t>
            </a:r>
            <a:r>
              <a:rPr lang="zh-TW" altLang="en-US" sz="4800" b="1" dirty="0" smtClean="0"/>
              <a:t>生物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>
                <a:solidFill>
                  <a:srgbClr val="FFC000"/>
                </a:solidFill>
              </a:rPr>
              <a:t>1540-1630  </a:t>
            </a:r>
            <a:r>
              <a:rPr lang="zh-TW" altLang="en-US" sz="4800" b="1" dirty="0" smtClean="0">
                <a:solidFill>
                  <a:srgbClr val="FFC000"/>
                </a:solidFill>
              </a:rPr>
              <a:t>自習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/>
              <a:t>1640-1730  </a:t>
            </a:r>
            <a:r>
              <a:rPr lang="zh-TW" altLang="en-US" sz="4800" b="1" dirty="0" smtClean="0"/>
              <a:t>國文</a:t>
            </a: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endParaRPr lang="zh-TW" altLang="en-US" sz="40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473758" y="2305160"/>
            <a:ext cx="2566169" cy="1915858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dirty="0" smtClean="0"/>
              <a:t>應到人數</a:t>
            </a:r>
            <a:r>
              <a:rPr lang="en-US" altLang="zh-TW" sz="2800" b="1" dirty="0" smtClean="0"/>
              <a:t>:44</a:t>
            </a:r>
          </a:p>
          <a:p>
            <a:pPr algn="l"/>
            <a:r>
              <a:rPr lang="zh-TW" altLang="en-US" sz="2800" b="1" dirty="0"/>
              <a:t>實到</a:t>
            </a:r>
            <a:r>
              <a:rPr lang="zh-TW" altLang="en-US" sz="2800" b="1" dirty="0" smtClean="0"/>
              <a:t>人數</a:t>
            </a:r>
            <a:r>
              <a:rPr lang="en-US" altLang="zh-TW" sz="2800" b="1" dirty="0" smtClean="0"/>
              <a:t>:41</a:t>
            </a:r>
          </a:p>
          <a:p>
            <a:pPr algn="l"/>
            <a:r>
              <a:rPr lang="zh-TW" altLang="en-US" sz="2800" b="1" dirty="0">
                <a:solidFill>
                  <a:srgbClr val="FF0000"/>
                </a:solidFill>
              </a:rPr>
              <a:t>缺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考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:5.18.33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57315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16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Trebuchet MS</vt:lpstr>
      <vt:lpstr>Wingdings 3</vt:lpstr>
      <vt:lpstr>多面向</vt:lpstr>
      <vt:lpstr>0810-0900  英文 0920-1010  數學 1020-1110  自習 1120-1210  社會 1330-1420  自習 1430-1520  生物 1540-1630  自習 1640-1730  國文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0810-0900  英文 0920-1010  數學 1020-1110  自習 1120-1210  社會 1330-1420  自習 1430-1520  生物 1540-1630  自習 1640-1730  國文 </dc:title>
  <dc:creator>user</dc:creator>
  <cp:lastModifiedBy>user</cp:lastModifiedBy>
  <cp:revision>1</cp:revision>
  <dcterms:created xsi:type="dcterms:W3CDTF">2024-11-12T00:11:19Z</dcterms:created>
  <dcterms:modified xsi:type="dcterms:W3CDTF">2024-11-12T00:17:32Z</dcterms:modified>
</cp:coreProperties>
</file>