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1" r:id="rId3"/>
    <p:sldId id="259" r:id="rId4"/>
    <p:sldId id="262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徐裕勛" userId="5bb927d6-1382-46b6-95c9-eced56a44c2f" providerId="ADAL" clId="{ACEDA3A0-EDD0-4377-AD2C-C0F2BEABCD5E}"/>
    <pc:docChg chg="modSld">
      <pc:chgData name="徐裕勛" userId="5bb927d6-1382-46b6-95c9-eced56a44c2f" providerId="ADAL" clId="{ACEDA3A0-EDD0-4377-AD2C-C0F2BEABCD5E}" dt="2022-10-17T23:38:45.778" v="22" actId="207"/>
      <pc:docMkLst>
        <pc:docMk/>
      </pc:docMkLst>
      <pc:sldChg chg="modSp mod">
        <pc:chgData name="徐裕勛" userId="5bb927d6-1382-46b6-95c9-eced56a44c2f" providerId="ADAL" clId="{ACEDA3A0-EDD0-4377-AD2C-C0F2BEABCD5E}" dt="2022-10-17T23:38:45.778" v="22" actId="207"/>
        <pc:sldMkLst>
          <pc:docMk/>
          <pc:sldMk cId="4077320457" sldId="258"/>
        </pc:sldMkLst>
        <pc:spChg chg="mod">
          <ac:chgData name="徐裕勛" userId="5bb927d6-1382-46b6-95c9-eced56a44c2f" providerId="ADAL" clId="{ACEDA3A0-EDD0-4377-AD2C-C0F2BEABCD5E}" dt="2022-10-17T23:38:45.778" v="22" actId="207"/>
          <ac:spMkLst>
            <pc:docMk/>
            <pc:sldMk cId="4077320457" sldId="258"/>
            <ac:spMk id="5" creationId="{00000000-0000-0000-0000-000000000000}"/>
          </ac:spMkLst>
        </pc:spChg>
        <pc:spChg chg="mod">
          <ac:chgData name="徐裕勛" userId="5bb927d6-1382-46b6-95c9-eced56a44c2f" providerId="ADAL" clId="{ACEDA3A0-EDD0-4377-AD2C-C0F2BEABCD5E}" dt="2022-10-17T23:37:51.524" v="7" actId="6549"/>
          <ac:spMkLst>
            <pc:docMk/>
            <pc:sldMk cId="4077320457" sldId="258"/>
            <ac:spMk id="6" creationId="{00000000-0000-0000-0000-000000000000}"/>
          </ac:spMkLst>
        </pc:spChg>
      </pc:sldChg>
      <pc:sldChg chg="modSp mod">
        <pc:chgData name="徐裕勛" userId="5bb927d6-1382-46b6-95c9-eced56a44c2f" providerId="ADAL" clId="{ACEDA3A0-EDD0-4377-AD2C-C0F2BEABCD5E}" dt="2022-10-17T23:38:27.243" v="20" actId="207"/>
        <pc:sldMkLst>
          <pc:docMk/>
          <pc:sldMk cId="4080733217" sldId="259"/>
        </pc:sldMkLst>
        <pc:spChg chg="mod">
          <ac:chgData name="徐裕勛" userId="5bb927d6-1382-46b6-95c9-eced56a44c2f" providerId="ADAL" clId="{ACEDA3A0-EDD0-4377-AD2C-C0F2BEABCD5E}" dt="2022-10-17T23:38:27.243" v="20" actId="207"/>
          <ac:spMkLst>
            <pc:docMk/>
            <pc:sldMk cId="4080733217" sldId="259"/>
            <ac:spMk id="5" creationId="{00000000-0000-0000-0000-000000000000}"/>
          </ac:spMkLst>
        </pc:spChg>
        <pc:spChg chg="mod">
          <ac:chgData name="徐裕勛" userId="5bb927d6-1382-46b6-95c9-eced56a44c2f" providerId="ADAL" clId="{ACEDA3A0-EDD0-4377-AD2C-C0F2BEABCD5E}" dt="2022-10-17T23:38:03.580" v="13" actId="20577"/>
          <ac:spMkLst>
            <pc:docMk/>
            <pc:sldMk cId="4080733217" sldId="259"/>
            <ac:spMk id="6" creationId="{00000000-0000-0000-0000-000000000000}"/>
          </ac:spMkLst>
        </pc:spChg>
      </pc:sldChg>
      <pc:sldChg chg="modSp mod">
        <pc:chgData name="徐裕勛" userId="5bb927d6-1382-46b6-95c9-eced56a44c2f" providerId="ADAL" clId="{ACEDA3A0-EDD0-4377-AD2C-C0F2BEABCD5E}" dt="2022-10-17T23:38:38.244" v="21" actId="207"/>
        <pc:sldMkLst>
          <pc:docMk/>
          <pc:sldMk cId="1845147747" sldId="262"/>
        </pc:sldMkLst>
        <pc:spChg chg="mod">
          <ac:chgData name="徐裕勛" userId="5bb927d6-1382-46b6-95c9-eced56a44c2f" providerId="ADAL" clId="{ACEDA3A0-EDD0-4377-AD2C-C0F2BEABCD5E}" dt="2022-10-17T23:38:38.244" v="21" actId="207"/>
          <ac:spMkLst>
            <pc:docMk/>
            <pc:sldMk cId="1845147747" sldId="262"/>
            <ac:spMk id="5" creationId="{00000000-0000-0000-0000-000000000000}"/>
          </ac:spMkLst>
        </pc:spChg>
        <pc:spChg chg="mod">
          <ac:chgData name="徐裕勛" userId="5bb927d6-1382-46b6-95c9-eced56a44c2f" providerId="ADAL" clId="{ACEDA3A0-EDD0-4377-AD2C-C0F2BEABCD5E}" dt="2022-10-17T23:38:09.931" v="19" actId="20577"/>
          <ac:spMkLst>
            <pc:docMk/>
            <pc:sldMk cId="1845147747" sldId="262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07DC6-E148-4599-B12D-7135B64C56A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656A0-00EB-4A0E-97D2-0D54768E952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3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EADE8-DF2B-4B47-B9F6-7507EF57491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AD714-A324-4696-9EC1-CD5A6EFF7B8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1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66A88-315B-4DC2-8C6B-B17323D4AB3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A959B-42B6-49F9-96B8-452932498B2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5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D7BA2-FC76-4498-9370-F98660F6557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DF154-12AD-4935-A591-B4A5FE37AFE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10A1-5CA5-400C-952F-D0FC8D8358D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BA40E-897A-46AF-A0F5-31FE1B3068C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6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E0B1-22FD-46BD-BC7A-1730901B78F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D6517-12D3-4FE3-8254-253DE725C11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6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AA79F-6823-495E-953F-29AAEEF65CE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070A5-C858-4A70-90B0-04E93AE8993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9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BEE78-CADA-4496-AF57-F6D2EBB968C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A803-0894-4E4E-98A4-7063C33D58D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A015C-D554-436E-937D-91558EF4CB3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7962-2327-42C9-AFB4-AE93AA4BDC6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6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5CDED-DCF2-457C-9A06-8DE7420EDD7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188A1-ECA6-4277-ABEC-82BB80F3939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2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58F6-AD1A-440B-95B3-1B6A80128E5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08CF-6EB2-4B21-87AC-966B3CE4434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7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Party\Documents\02 文宣\09 其他\ptt bg-校用\PPT底圖-校務評鑑\01_藍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642938"/>
            <a:ext cx="8229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038F32-969E-4EE5-A62D-6FC8EB771C46}" type="datetimeFigureOut">
              <a:rPr kumimoji="1" lang="zh-TW" alt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2024/1/17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AA0FE0-5F81-463F-AA13-BE660066EEF5}" type="slidenum">
              <a:rPr kumimoji="1" lang="zh-TW" alt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9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0253F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標楷體" pitchFamily="65" charset="-12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標楷體" pitchFamily="65" charset="-12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標楷體" pitchFamily="65" charset="-12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標楷體" pitchFamily="65" charset="-12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書卷 (水平) 4"/>
          <p:cNvSpPr/>
          <p:nvPr/>
        </p:nvSpPr>
        <p:spPr>
          <a:xfrm>
            <a:off x="827584" y="518515"/>
            <a:ext cx="7416824" cy="108012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403648" y="765574"/>
            <a:ext cx="6768752" cy="58477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/>
                <a:ea typeface="微軟正黑體"/>
              </a:rPr>
              <a:t>11202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/>
                <a:ea typeface="微軟正黑體"/>
              </a:rPr>
              <a:t> 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/>
                <a:ea typeface="微軟正黑體"/>
              </a:rPr>
              <a:t>品德楷模 </a:t>
            </a:r>
            <a:r>
              <a:rPr lang="zh-TW" altLang="en-US" sz="3200" kern="0" noProof="0" dirty="0">
                <a:solidFill>
                  <a:prstClr val="white"/>
                </a:solidFill>
                <a:latin typeface="微軟正黑體"/>
                <a:ea typeface="微軟正黑體"/>
              </a:rPr>
              <a:t>高</a:t>
            </a:r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/>
                <a:ea typeface="微軟正黑體"/>
              </a:rPr>
              <a:t>中部三年級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051" y="1628800"/>
            <a:ext cx="8778949" cy="501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522277" y="2924944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範本位置</a:t>
            </a:r>
          </a:p>
        </p:txBody>
      </p:sp>
    </p:spTree>
    <p:extLst>
      <p:ext uri="{BB962C8B-B14F-4D97-AF65-F5344CB8AC3E}">
        <p14:creationId xmlns:p14="http://schemas.microsoft.com/office/powerpoint/2010/main" val="407732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20688"/>
            <a:ext cx="4217286" cy="25683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390"/>
          <a:stretch/>
        </p:blipFill>
        <p:spPr>
          <a:xfrm>
            <a:off x="4860032" y="597806"/>
            <a:ext cx="3960440" cy="26141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87" y="3645024"/>
            <a:ext cx="3995936" cy="27241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1" y="3551961"/>
            <a:ext cx="3168352" cy="2794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文字方塊 6"/>
          <p:cNvSpPr txBox="1"/>
          <p:nvPr/>
        </p:nvSpPr>
        <p:spPr>
          <a:xfrm>
            <a:off x="3785541" y="244248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>
                <a:highlight>
                  <a:srgbClr val="FFFF00"/>
                </a:highlight>
              </a:rPr>
              <a:t>1</a:t>
            </a:r>
            <a:endParaRPr lang="zh-TW" altLang="en-US" sz="4400" dirty="0">
              <a:highlight>
                <a:srgbClr val="FFFF00"/>
              </a:highligh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057081" y="244248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>
                <a:highlight>
                  <a:srgbClr val="FFFF00"/>
                </a:highlight>
              </a:rPr>
              <a:t>2</a:t>
            </a:r>
            <a:endParaRPr lang="zh-TW" altLang="en-US" sz="4400" dirty="0">
              <a:highlight>
                <a:srgbClr val="FFFF00"/>
              </a:highligh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056099" y="354728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>
                <a:highlight>
                  <a:srgbClr val="FFFF00"/>
                </a:highlight>
              </a:rPr>
              <a:t>4</a:t>
            </a:r>
            <a:endParaRPr lang="zh-TW" altLang="en-US" sz="4400" dirty="0">
              <a:highlight>
                <a:srgbClr val="FFFF00"/>
              </a:highligh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816123" y="364726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>
                <a:highlight>
                  <a:srgbClr val="FFFF00"/>
                </a:highlight>
              </a:rPr>
              <a:t>3</a:t>
            </a:r>
            <a:endParaRPr lang="zh-TW" altLang="en-US" sz="4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8308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書卷 (水平) 4"/>
          <p:cNvSpPr/>
          <p:nvPr/>
        </p:nvSpPr>
        <p:spPr>
          <a:xfrm>
            <a:off x="797196" y="548679"/>
            <a:ext cx="7416824" cy="108012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59632" y="765573"/>
            <a:ext cx="6768752" cy="64633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kern="0" dirty="0" smtClean="0">
                <a:solidFill>
                  <a:prstClr val="white"/>
                </a:solidFill>
                <a:latin typeface="微軟正黑體"/>
                <a:ea typeface="微軟正黑體"/>
              </a:rPr>
              <a:t>11202</a:t>
            </a:r>
            <a:r>
              <a:rPr lang="zh-TW" altLang="en-US" sz="3600" kern="0" dirty="0" smtClean="0">
                <a:solidFill>
                  <a:prstClr val="white"/>
                </a:solidFill>
                <a:latin typeface="微軟正黑體"/>
                <a:ea typeface="微軟正黑體"/>
              </a:rPr>
              <a:t> </a:t>
            </a:r>
            <a:r>
              <a:rPr lang="zh-TW" altLang="en-US" sz="3600" kern="0" dirty="0">
                <a:solidFill>
                  <a:prstClr val="white"/>
                </a:solidFill>
                <a:latin typeface="微軟正黑體"/>
                <a:ea typeface="微軟正黑體"/>
              </a:rPr>
              <a:t>品德楷模      中部    年級</a:t>
            </a:r>
          </a:p>
        </p:txBody>
      </p:sp>
    </p:spTree>
    <p:extLst>
      <p:ext uri="{BB962C8B-B14F-4D97-AF65-F5344CB8AC3E}">
        <p14:creationId xmlns:p14="http://schemas.microsoft.com/office/powerpoint/2010/main" val="408073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書卷 (水平) 4"/>
          <p:cNvSpPr/>
          <p:nvPr/>
        </p:nvSpPr>
        <p:spPr>
          <a:xfrm>
            <a:off x="797196" y="548679"/>
            <a:ext cx="7416824" cy="108012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59632" y="765573"/>
            <a:ext cx="6768752" cy="64633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kern="0" dirty="0" smtClean="0">
                <a:solidFill>
                  <a:prstClr val="white"/>
                </a:solidFill>
                <a:latin typeface="微軟正黑體"/>
                <a:ea typeface="微軟正黑體"/>
              </a:rPr>
              <a:t>11202</a:t>
            </a:r>
            <a:r>
              <a:rPr lang="zh-TW" altLang="en-US" sz="3600" kern="0" dirty="0" smtClean="0">
                <a:solidFill>
                  <a:prstClr val="white"/>
                </a:solidFill>
                <a:latin typeface="微軟正黑體"/>
                <a:ea typeface="微軟正黑體"/>
              </a:rPr>
              <a:t> </a:t>
            </a:r>
            <a:r>
              <a:rPr lang="zh-TW" altLang="en-US" sz="3600" kern="0" dirty="0">
                <a:solidFill>
                  <a:prstClr val="white"/>
                </a:solidFill>
                <a:latin typeface="微軟正黑體"/>
                <a:ea typeface="微軟正黑體"/>
              </a:rPr>
              <a:t>品德楷模      中部    年級</a:t>
            </a:r>
          </a:p>
        </p:txBody>
      </p:sp>
    </p:spTree>
    <p:extLst>
      <p:ext uri="{BB962C8B-B14F-4D97-AF65-F5344CB8AC3E}">
        <p14:creationId xmlns:p14="http://schemas.microsoft.com/office/powerpoint/2010/main" val="1845147747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</Words>
  <Application>Microsoft Office PowerPoint</Application>
  <PresentationFormat>如螢幕大小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微軟正黑體</vt:lpstr>
      <vt:lpstr>新細明體</vt:lpstr>
      <vt:lpstr>標楷體</vt:lpstr>
      <vt:lpstr>Arial</vt:lpstr>
      <vt:lpstr>Calibri</vt:lpstr>
      <vt:lpstr>自訂設計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edoc</dc:creator>
  <cp:lastModifiedBy>kiki</cp:lastModifiedBy>
  <cp:revision>10</cp:revision>
  <dcterms:created xsi:type="dcterms:W3CDTF">2019-02-19T07:01:57Z</dcterms:created>
  <dcterms:modified xsi:type="dcterms:W3CDTF">2024-01-17T06:48:28Z</dcterms:modified>
</cp:coreProperties>
</file>