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7"/>
  </p:normalViewPr>
  <p:slideViewPr>
    <p:cSldViewPr>
      <p:cViewPr varScale="1">
        <p:scale>
          <a:sx n="93" d="100"/>
          <a:sy n="93" d="100"/>
        </p:scale>
        <p:origin x="166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 title="scalloped circle">
            <a:extLst>
              <a:ext uri="{FF2B5EF4-FFF2-40B4-BE49-F238E27FC236}">
                <a16:creationId xmlns:a16="http://schemas.microsoft.com/office/drawing/2014/main" id="{745780D6-4936-D81D-5010-8551863118D9}"/>
              </a:ext>
            </a:extLst>
          </p:cNvPr>
          <p:cNvSpPr/>
          <p:nvPr/>
        </p:nvSpPr>
        <p:spPr bwMode="auto">
          <a:xfrm>
            <a:off x="2063750" y="630238"/>
            <a:ext cx="522922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8B7F203-C011-B7B6-9691-866BC0A80688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9" title="left edge border">
            <a:extLst>
              <a:ext uri="{FF2B5EF4-FFF2-40B4-BE49-F238E27FC236}">
                <a16:creationId xmlns:a16="http://schemas.microsoft.com/office/drawing/2014/main" id="{C41A7F9F-E0D2-B0B9-7022-D6B8D1048AF6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2874FCD-82CB-B977-9512-D17D04354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9625" y="6375400"/>
            <a:ext cx="1746250" cy="349250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D7CEAF6-311E-9446-B7F1-C83161CA5582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EFC7304-502B-721C-9393-987E0011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5313" y="6375400"/>
            <a:ext cx="3086100" cy="346075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0FC307D-00DC-6B50-D9ED-078FD4849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0850" y="6375400"/>
            <a:ext cx="1746250" cy="346075"/>
          </a:xfrm>
        </p:spPr>
        <p:txBody>
          <a:bodyPr/>
          <a:lstStyle>
            <a:lvl1pPr>
              <a:defRPr>
                <a:solidFill>
                  <a:srgbClr val="355D7E"/>
                </a:solidFill>
              </a:defRPr>
            </a:lvl1pPr>
          </a:lstStyle>
          <a:p>
            <a:fld id="{751ACD95-4A55-644B-9ED4-ECC035F8052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254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73AB5-E5E5-9489-2AE5-82367A28B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08F1E-2E86-5F4D-8A20-EDBF03F752B8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A14AC-0B15-CAC2-7380-033DC191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5753F-BB59-3576-02E9-7C74F61C5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DE562-2382-A04D-9AE0-85ED80137B0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591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B246B-FC4A-AD37-F890-E33A9BF5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70A58-F225-4547-82C3-BB34AD6C7C94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CE434-A7F9-3E40-AC58-19A676E1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547BC-F7AE-F739-351F-6EAE1391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10862-EC66-8941-B4A0-9169E9E3841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264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F72FB-5EF5-EC8D-3801-C15525649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CE538-D0C2-E446-BAB2-9A725637453B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8EAEC-D8AE-23B5-1969-CD8C6C966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00533-8D01-E8F8-1851-07646C64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3C522-8A21-7C48-9F4A-B64CD1F695D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40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14DF939D-4251-8B68-D9A8-A6168320933E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2111375" cy="6858000"/>
          </a:xfrm>
          <a:custGeom>
            <a:avLst/>
            <a:gdLst>
              <a:gd name="T0" fmla="*/ 2147483646 w 1773"/>
              <a:gd name="T1" fmla="*/ 0 h 4320"/>
              <a:gd name="T2" fmla="*/ 2147483646 w 1773"/>
              <a:gd name="T3" fmla="*/ 2147483646 h 4320"/>
              <a:gd name="T4" fmla="*/ 2147483646 w 1773"/>
              <a:gd name="T5" fmla="*/ 2147483646 h 4320"/>
              <a:gd name="T6" fmla="*/ 2147483646 w 1773"/>
              <a:gd name="T7" fmla="*/ 2147483646 h 4320"/>
              <a:gd name="T8" fmla="*/ 2147483646 w 1773"/>
              <a:gd name="T9" fmla="*/ 2147483646 h 4320"/>
              <a:gd name="T10" fmla="*/ 2147483646 w 1773"/>
              <a:gd name="T11" fmla="*/ 2147483646 h 4320"/>
              <a:gd name="T12" fmla="*/ 2147483646 w 1773"/>
              <a:gd name="T13" fmla="*/ 2147483646 h 4320"/>
              <a:gd name="T14" fmla="*/ 2147483646 w 1773"/>
              <a:gd name="T15" fmla="*/ 2147483646 h 4320"/>
              <a:gd name="T16" fmla="*/ 2147483646 w 1773"/>
              <a:gd name="T17" fmla="*/ 2147483646 h 4320"/>
              <a:gd name="T18" fmla="*/ 2147483646 w 1773"/>
              <a:gd name="T19" fmla="*/ 2147483646 h 4320"/>
              <a:gd name="T20" fmla="*/ 2147483646 w 1773"/>
              <a:gd name="T21" fmla="*/ 2147483646 h 4320"/>
              <a:gd name="T22" fmla="*/ 2147483646 w 1773"/>
              <a:gd name="T23" fmla="*/ 2147483646 h 4320"/>
              <a:gd name="T24" fmla="*/ 2147483646 w 1773"/>
              <a:gd name="T25" fmla="*/ 2147483646 h 4320"/>
              <a:gd name="T26" fmla="*/ 2147483646 w 1773"/>
              <a:gd name="T27" fmla="*/ 2147483646 h 4320"/>
              <a:gd name="T28" fmla="*/ 2147483646 w 1773"/>
              <a:gd name="T29" fmla="*/ 2147483646 h 4320"/>
              <a:gd name="T30" fmla="*/ 2147483646 w 1773"/>
              <a:gd name="T31" fmla="*/ 2147483646 h 4320"/>
              <a:gd name="T32" fmla="*/ 2147483646 w 1773"/>
              <a:gd name="T33" fmla="*/ 2147483646 h 4320"/>
              <a:gd name="T34" fmla="*/ 2147483646 w 1773"/>
              <a:gd name="T35" fmla="*/ 2147483646 h 4320"/>
              <a:gd name="T36" fmla="*/ 2147483646 w 1773"/>
              <a:gd name="T37" fmla="*/ 2147483646 h 4320"/>
              <a:gd name="T38" fmla="*/ 2147483646 w 1773"/>
              <a:gd name="T39" fmla="*/ 2147483646 h 4320"/>
              <a:gd name="T40" fmla="*/ 2147483646 w 1773"/>
              <a:gd name="T41" fmla="*/ 2147483646 h 4320"/>
              <a:gd name="T42" fmla="*/ 2147483646 w 1773"/>
              <a:gd name="T43" fmla="*/ 2147483646 h 4320"/>
              <a:gd name="T44" fmla="*/ 2147483646 w 1773"/>
              <a:gd name="T45" fmla="*/ 2147483646 h 4320"/>
              <a:gd name="T46" fmla="*/ 2147483646 w 1773"/>
              <a:gd name="T47" fmla="*/ 2147483646 h 4320"/>
              <a:gd name="T48" fmla="*/ 2147483646 w 1773"/>
              <a:gd name="T49" fmla="*/ 2147483646 h 4320"/>
              <a:gd name="T50" fmla="*/ 2147483646 w 1773"/>
              <a:gd name="T51" fmla="*/ 2147483646 h 4320"/>
              <a:gd name="T52" fmla="*/ 2147483646 w 1773"/>
              <a:gd name="T53" fmla="*/ 2147483646 h 4320"/>
              <a:gd name="T54" fmla="*/ 2147483646 w 1773"/>
              <a:gd name="T55" fmla="*/ 2147483646 h 4320"/>
              <a:gd name="T56" fmla="*/ 2147483646 w 1773"/>
              <a:gd name="T57" fmla="*/ 2147483646 h 4320"/>
              <a:gd name="T58" fmla="*/ 2147483646 w 1773"/>
              <a:gd name="T59" fmla="*/ 2147483646 h 4320"/>
              <a:gd name="T60" fmla="*/ 2147483646 w 1773"/>
              <a:gd name="T61" fmla="*/ 2147483646 h 4320"/>
              <a:gd name="T62" fmla="*/ 2147483646 w 1773"/>
              <a:gd name="T63" fmla="*/ 2147483646 h 4320"/>
              <a:gd name="T64" fmla="*/ 2147483646 w 1773"/>
              <a:gd name="T65" fmla="*/ 2147483646 h 4320"/>
              <a:gd name="T66" fmla="*/ 2147483646 w 1773"/>
              <a:gd name="T67" fmla="*/ 2147483646 h 4320"/>
              <a:gd name="T68" fmla="*/ 2147483646 w 1773"/>
              <a:gd name="T69" fmla="*/ 2147483646 h 4320"/>
              <a:gd name="T70" fmla="*/ 2147483646 w 1773"/>
              <a:gd name="T71" fmla="*/ 2147483646 h 4320"/>
              <a:gd name="T72" fmla="*/ 2147483646 w 1773"/>
              <a:gd name="T73" fmla="*/ 2147483646 h 4320"/>
              <a:gd name="T74" fmla="*/ 2147483646 w 1773"/>
              <a:gd name="T75" fmla="*/ 2147483646 h 4320"/>
              <a:gd name="T76" fmla="*/ 2147483646 w 1773"/>
              <a:gd name="T77" fmla="*/ 2147483646 h 4320"/>
              <a:gd name="T78" fmla="*/ 2147483646 w 1773"/>
              <a:gd name="T79" fmla="*/ 2147483646 h 4320"/>
              <a:gd name="T80" fmla="*/ 2147483646 w 1773"/>
              <a:gd name="T81" fmla="*/ 2147483646 h 4320"/>
              <a:gd name="T82" fmla="*/ 2147483646 w 1773"/>
              <a:gd name="T83" fmla="*/ 2147483646 h 4320"/>
              <a:gd name="T84" fmla="*/ 2147483646 w 1773"/>
              <a:gd name="T85" fmla="*/ 2147483646 h 4320"/>
              <a:gd name="T86" fmla="*/ 2147483646 w 1773"/>
              <a:gd name="T87" fmla="*/ 2147483646 h 4320"/>
              <a:gd name="T88" fmla="*/ 2147483646 w 1773"/>
              <a:gd name="T89" fmla="*/ 2147483646 h 4320"/>
              <a:gd name="T90" fmla="*/ 2147483646 w 1773"/>
              <a:gd name="T91" fmla="*/ 2147483646 h 4320"/>
              <a:gd name="T92" fmla="*/ 2147483646 w 1773"/>
              <a:gd name="T93" fmla="*/ 2147483646 h 4320"/>
              <a:gd name="T94" fmla="*/ 0 w 1773"/>
              <a:gd name="T95" fmla="*/ 0 h 432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400A7022-432A-2933-A79E-CB073CF2CD14}"/>
              </a:ext>
            </a:extLst>
          </p:cNvPr>
          <p:cNvSpPr>
            <a:spLocks/>
          </p:cNvSpPr>
          <p:nvPr/>
        </p:nvSpPr>
        <p:spPr bwMode="auto">
          <a:xfrm>
            <a:off x="655638" y="0"/>
            <a:ext cx="1235075" cy="6858000"/>
          </a:xfrm>
          <a:custGeom>
            <a:avLst/>
            <a:gdLst>
              <a:gd name="T0" fmla="*/ 2147483646 w 1037"/>
              <a:gd name="T1" fmla="*/ 2147483646 h 4320"/>
              <a:gd name="T2" fmla="*/ 2147483646 w 1037"/>
              <a:gd name="T3" fmla="*/ 2147483646 h 4320"/>
              <a:gd name="T4" fmla="*/ 2147483646 w 1037"/>
              <a:gd name="T5" fmla="*/ 2147483646 h 4320"/>
              <a:gd name="T6" fmla="*/ 2147483646 w 1037"/>
              <a:gd name="T7" fmla="*/ 2147483646 h 4320"/>
              <a:gd name="T8" fmla="*/ 2147483646 w 1037"/>
              <a:gd name="T9" fmla="*/ 2147483646 h 4320"/>
              <a:gd name="T10" fmla="*/ 2147483646 w 1037"/>
              <a:gd name="T11" fmla="*/ 2147483646 h 4320"/>
              <a:gd name="T12" fmla="*/ 2147483646 w 1037"/>
              <a:gd name="T13" fmla="*/ 2147483646 h 4320"/>
              <a:gd name="T14" fmla="*/ 2147483646 w 1037"/>
              <a:gd name="T15" fmla="*/ 2147483646 h 4320"/>
              <a:gd name="T16" fmla="*/ 2147483646 w 1037"/>
              <a:gd name="T17" fmla="*/ 2147483646 h 4320"/>
              <a:gd name="T18" fmla="*/ 2147483646 w 1037"/>
              <a:gd name="T19" fmla="*/ 2147483646 h 4320"/>
              <a:gd name="T20" fmla="*/ 2147483646 w 1037"/>
              <a:gd name="T21" fmla="*/ 2147483646 h 4320"/>
              <a:gd name="T22" fmla="*/ 2147483646 w 1037"/>
              <a:gd name="T23" fmla="*/ 2147483646 h 4320"/>
              <a:gd name="T24" fmla="*/ 2147483646 w 1037"/>
              <a:gd name="T25" fmla="*/ 2147483646 h 4320"/>
              <a:gd name="T26" fmla="*/ 2147483646 w 1037"/>
              <a:gd name="T27" fmla="*/ 2147483646 h 4320"/>
              <a:gd name="T28" fmla="*/ 2147483646 w 1037"/>
              <a:gd name="T29" fmla="*/ 2147483646 h 4320"/>
              <a:gd name="T30" fmla="*/ 2147483646 w 1037"/>
              <a:gd name="T31" fmla="*/ 2147483646 h 4320"/>
              <a:gd name="T32" fmla="*/ 2147483646 w 1037"/>
              <a:gd name="T33" fmla="*/ 2147483646 h 4320"/>
              <a:gd name="T34" fmla="*/ 2147483646 w 1037"/>
              <a:gd name="T35" fmla="*/ 2147483646 h 4320"/>
              <a:gd name="T36" fmla="*/ 2147483646 w 1037"/>
              <a:gd name="T37" fmla="*/ 2147483646 h 4320"/>
              <a:gd name="T38" fmla="*/ 2147483646 w 1037"/>
              <a:gd name="T39" fmla="*/ 2147483646 h 4320"/>
              <a:gd name="T40" fmla="*/ 2147483646 w 1037"/>
              <a:gd name="T41" fmla="*/ 2147483646 h 4320"/>
              <a:gd name="T42" fmla="*/ 2147483646 w 1037"/>
              <a:gd name="T43" fmla="*/ 2147483646 h 4320"/>
              <a:gd name="T44" fmla="*/ 2147483646 w 1037"/>
              <a:gd name="T45" fmla="*/ 2147483646 h 4320"/>
              <a:gd name="T46" fmla="*/ 2147483646 w 1037"/>
              <a:gd name="T47" fmla="*/ 2147483646 h 4320"/>
              <a:gd name="T48" fmla="*/ 2147483646 w 1037"/>
              <a:gd name="T49" fmla="*/ 2147483646 h 4320"/>
              <a:gd name="T50" fmla="*/ 2147483646 w 1037"/>
              <a:gd name="T51" fmla="*/ 2147483646 h 4320"/>
              <a:gd name="T52" fmla="*/ 2147483646 w 1037"/>
              <a:gd name="T53" fmla="*/ 2147483646 h 4320"/>
              <a:gd name="T54" fmla="*/ 2147483646 w 1037"/>
              <a:gd name="T55" fmla="*/ 2147483646 h 4320"/>
              <a:gd name="T56" fmla="*/ 2147483646 w 1037"/>
              <a:gd name="T57" fmla="*/ 2147483646 h 4320"/>
              <a:gd name="T58" fmla="*/ 2147483646 w 1037"/>
              <a:gd name="T59" fmla="*/ 2147483646 h 4320"/>
              <a:gd name="T60" fmla="*/ 2147483646 w 1037"/>
              <a:gd name="T61" fmla="*/ 2147483646 h 4320"/>
              <a:gd name="T62" fmla="*/ 2147483646 w 1037"/>
              <a:gd name="T63" fmla="*/ 2147483646 h 4320"/>
              <a:gd name="T64" fmla="*/ 2147483646 w 1037"/>
              <a:gd name="T65" fmla="*/ 2147483646 h 4320"/>
              <a:gd name="T66" fmla="*/ 2147483646 w 1037"/>
              <a:gd name="T67" fmla="*/ 2147483646 h 4320"/>
              <a:gd name="T68" fmla="*/ 2147483646 w 1037"/>
              <a:gd name="T69" fmla="*/ 2147483646 h 4320"/>
              <a:gd name="T70" fmla="*/ 2147483646 w 1037"/>
              <a:gd name="T71" fmla="*/ 2147483646 h 4320"/>
              <a:gd name="T72" fmla="*/ 2147483646 w 1037"/>
              <a:gd name="T73" fmla="*/ 2147483646 h 4320"/>
              <a:gd name="T74" fmla="*/ 2147483646 w 1037"/>
              <a:gd name="T75" fmla="*/ 2147483646 h 4320"/>
              <a:gd name="T76" fmla="*/ 2147483646 w 1037"/>
              <a:gd name="T77" fmla="*/ 2147483646 h 4320"/>
              <a:gd name="T78" fmla="*/ 2147483646 w 1037"/>
              <a:gd name="T79" fmla="*/ 2147483646 h 4320"/>
              <a:gd name="T80" fmla="*/ 2147483646 w 1037"/>
              <a:gd name="T81" fmla="*/ 2147483646 h 4320"/>
              <a:gd name="T82" fmla="*/ 2147483646 w 1037"/>
              <a:gd name="T83" fmla="*/ 2147483646 h 4320"/>
              <a:gd name="T84" fmla="*/ 2147483646 w 1037"/>
              <a:gd name="T85" fmla="*/ 2147483646 h 4320"/>
              <a:gd name="T86" fmla="*/ 2147483646 w 1037"/>
              <a:gd name="T87" fmla="*/ 2147483646 h 4320"/>
              <a:gd name="T88" fmla="*/ 2147483646 w 1037"/>
              <a:gd name="T89" fmla="*/ 2147483646 h 4320"/>
              <a:gd name="T90" fmla="*/ 2147483646 w 1037"/>
              <a:gd name="T91" fmla="*/ 2147483646 h 4320"/>
              <a:gd name="T92" fmla="*/ 2147483646 w 1037"/>
              <a:gd name="T93" fmla="*/ 2147483646 h 4320"/>
              <a:gd name="T94" fmla="*/ 2147483646 w 1037"/>
              <a:gd name="T95" fmla="*/ 2147483646 h 4320"/>
              <a:gd name="T96" fmla="*/ 2147483646 w 1037"/>
              <a:gd name="T97" fmla="*/ 2147483646 h 4320"/>
              <a:gd name="T98" fmla="*/ 2147483646 w 1037"/>
              <a:gd name="T99" fmla="*/ 2147483646 h 4320"/>
              <a:gd name="T100" fmla="*/ 2147483646 w 1037"/>
              <a:gd name="T101" fmla="*/ 2147483646 h 4320"/>
              <a:gd name="T102" fmla="*/ 2147483646 w 1037"/>
              <a:gd name="T103" fmla="*/ 2147483646 h 4320"/>
              <a:gd name="T104" fmla="*/ 2147483646 w 1037"/>
              <a:gd name="T105" fmla="*/ 2147483646 h 4320"/>
              <a:gd name="T106" fmla="*/ 2147483646 w 1037"/>
              <a:gd name="T107" fmla="*/ 2147483646 h 4320"/>
              <a:gd name="T108" fmla="*/ 2147483646 w 1037"/>
              <a:gd name="T109" fmla="*/ 2147483646 h 4320"/>
              <a:gd name="T110" fmla="*/ 2147483646 w 1037"/>
              <a:gd name="T111" fmla="*/ 2147483646 h 4320"/>
              <a:gd name="T112" fmla="*/ 2147483646 w 1037"/>
              <a:gd name="T113" fmla="*/ 2147483646 h 4320"/>
              <a:gd name="T114" fmla="*/ 2147483646 w 1037"/>
              <a:gd name="T115" fmla="*/ 2147483646 h 4320"/>
              <a:gd name="T116" fmla="*/ 2147483646 w 1037"/>
              <a:gd name="T117" fmla="*/ 2147483646 h 4320"/>
              <a:gd name="T118" fmla="*/ 2147483646 w 1037"/>
              <a:gd name="T119" fmla="*/ 2147483646 h 4320"/>
              <a:gd name="T120" fmla="*/ 2147483646 w 1037"/>
              <a:gd name="T121" fmla="*/ 2147483646 h 4320"/>
              <a:gd name="T122" fmla="*/ 2147483646 w 1037"/>
              <a:gd name="T123" fmla="*/ 2147483646 h 4320"/>
              <a:gd name="T124" fmla="*/ 0 w 1037"/>
              <a:gd name="T125" fmla="*/ 0 h 43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2DC9CC67-588A-AA0C-E682-2F24624ADFB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111375" cy="6858000"/>
            <a:chOff x="0" y="0"/>
            <a:chExt cx="2110979" cy="6858000"/>
          </a:xfrm>
        </p:grpSpPr>
        <p:sp>
          <p:nvSpPr>
            <p:cNvPr id="7" name="Freeform 8" title="left scallop shape">
              <a:extLst>
                <a:ext uri="{FF2B5EF4-FFF2-40B4-BE49-F238E27FC236}">
                  <a16:creationId xmlns:a16="http://schemas.microsoft.com/office/drawing/2014/main" id="{4EADAE25-DD6F-CCD6-F86D-86CAD243C9F5}"/>
                </a:ext>
              </a:extLst>
            </p:cNvPr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8" name="Freeform 11" title="left scallop inline">
              <a:extLst>
                <a:ext uri="{FF2B5EF4-FFF2-40B4-BE49-F238E27FC236}">
                  <a16:creationId xmlns:a16="http://schemas.microsoft.com/office/drawing/2014/main" id="{20C0447B-CA1F-7FDA-15B6-AEC1AE3A0DF6}"/>
                </a:ext>
              </a:extLst>
            </p:cNvPr>
            <p:cNvSpPr/>
            <p:nvPr/>
          </p:nvSpPr>
          <p:spPr bwMode="auto">
            <a:xfrm>
              <a:off x="655515" y="0"/>
              <a:ext cx="1234843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/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7074B18-B8FA-DAC7-6E4A-2F8EB08B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27288" y="6375400"/>
            <a:ext cx="1120775" cy="34925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11393D1-5501-CB48-9FA1-51930FC521B2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343BBF9-B8CA-A74F-183D-274D1A17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9225" y="6375400"/>
            <a:ext cx="3086100" cy="34607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45F7516-3CFA-6F6F-DC40-AC31AD9D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56488" y="6375400"/>
            <a:ext cx="1116012" cy="3460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AD8D98-1D02-EB45-8252-CD07F4BD29E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878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AC0CA0-27F1-53AC-CD2C-703EB336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49451-98A5-3E4F-BA8A-032E95F7DC07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9F99AA-06B4-1F2A-0222-7F1A6EEC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DDF34E-142B-EA64-771D-6FCCAF8DC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04F61-2035-6B46-884B-F75F5773115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59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1E8376C-36A0-23DE-9199-46201271B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05C69-C46F-D24F-99CE-3B525CFCE492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62B92B-24B2-627C-F273-A9DBB5123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C5F0612-9A4F-5F4C-28F9-A3F84BDAC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5AAE5-56B6-7049-B003-BA1F17808BD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50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1EA8A33-856A-2B64-0FF6-216A48D1B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C4F0E-59B8-B44D-8681-E1DF3382E30C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253560-502A-3DDA-8254-4959B5A7E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BD5D2B-574A-10BE-68B6-5B59FC00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4BB22-CED9-554D-81AE-D6F7FD86C20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2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CF2FA57-1ED6-5E97-0BA2-45E9ED789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5DDB-BF35-0A49-A6A2-E77C68DEBF14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1D0C6F2-F9D2-50C5-2112-9AE2D1417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FCEDA86-6D84-45CE-2944-CAF65B75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7A2E5-7B15-2D4F-A1DF-4C1D5C8B8BC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91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 title="right scallop background shape">
            <a:extLst>
              <a:ext uri="{FF2B5EF4-FFF2-40B4-BE49-F238E27FC236}">
                <a16:creationId xmlns:a16="http://schemas.microsoft.com/office/drawing/2014/main" id="{780E30A9-3ECB-C599-A0F3-7039EE60C79E}"/>
              </a:ext>
            </a:extLst>
          </p:cNvPr>
          <p:cNvSpPr/>
          <p:nvPr/>
        </p:nvSpPr>
        <p:spPr bwMode="auto">
          <a:xfrm>
            <a:off x="5541963" y="0"/>
            <a:ext cx="36020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D8D8D7A-A201-99FB-8FBD-C3008A937606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0" title="left edge border">
            <a:extLst>
              <a:ext uri="{FF2B5EF4-FFF2-40B4-BE49-F238E27FC236}">
                <a16:creationId xmlns:a16="http://schemas.microsoft.com/office/drawing/2014/main" id="{63F144D2-D884-EDA7-2570-73EE8E55EEFF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/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033C421F-869A-127D-DE7B-EDC273E2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3088" y="6375400"/>
            <a:ext cx="925512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495C1-1B03-8347-B1F8-FF7F89A176F0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BFEA2B29-BD1A-E171-EFCC-7BF02EFB5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77975" y="6375400"/>
            <a:ext cx="2611438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9557AFA-3CDC-E4D1-9AA2-30F8E0C4E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8788" y="6375400"/>
            <a:ext cx="923925" cy="346075"/>
          </a:xfrm>
        </p:spPr>
        <p:txBody>
          <a:bodyPr/>
          <a:lstStyle>
            <a:lvl1pPr>
              <a:defRPr/>
            </a:lvl1pPr>
          </a:lstStyle>
          <a:p>
            <a:fld id="{01434653-B3FE-EF4F-8893-D48396D5BDE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4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 title="right scallop background shape">
            <a:extLst>
              <a:ext uri="{FF2B5EF4-FFF2-40B4-BE49-F238E27FC236}">
                <a16:creationId xmlns:a16="http://schemas.microsoft.com/office/drawing/2014/main" id="{4EF51E7B-7E53-A3B5-51DC-AF639C4DE3C9}"/>
              </a:ext>
            </a:extLst>
          </p:cNvPr>
          <p:cNvSpPr/>
          <p:nvPr/>
        </p:nvSpPr>
        <p:spPr bwMode="auto">
          <a:xfrm>
            <a:off x="5541963" y="0"/>
            <a:ext cx="36020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2D964CC-2CE8-073F-2031-85F80274A665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2" title="left edge border">
            <a:extLst>
              <a:ext uri="{FF2B5EF4-FFF2-40B4-BE49-F238E27FC236}">
                <a16:creationId xmlns:a16="http://schemas.microsoft.com/office/drawing/2014/main" id="{99DD9070-BCBC-33F5-278D-10712E0FB677}"/>
              </a:ext>
            </a:extLst>
          </p:cNvPr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/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A9D16D5D-5DD2-A1A9-30CA-6D5FD0162B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4675" y="6375400"/>
            <a:ext cx="923925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C380F-7F31-D24A-93D9-F1412D0BE49C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0B0CB423-7797-ADD9-929F-8A65D6F8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77975" y="6375400"/>
            <a:ext cx="2611438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CFD562E-8075-BB62-CD9F-A49C66B6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56088" y="6375400"/>
            <a:ext cx="947737" cy="346075"/>
          </a:xfrm>
        </p:spPr>
        <p:txBody>
          <a:bodyPr/>
          <a:lstStyle>
            <a:lvl1pPr>
              <a:defRPr/>
            </a:lvl1pPr>
          </a:lstStyle>
          <a:p>
            <a:fld id="{9927271C-9C34-3048-9355-1C897CDFC33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2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6B800-BDD6-42B2-A17C-27146F8EC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213" y="382588"/>
            <a:ext cx="7634287" cy="1492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565A908-CC03-1B0E-35D9-DB23C7275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8213" y="2286000"/>
            <a:ext cx="7634287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47981-884D-4958-AF02-D66210E9D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213" y="6375400"/>
            <a:ext cx="1747837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E87FCA-96B1-9646-9650-FC2E52A482B1}" type="datetimeFigureOut">
              <a:rPr lang="zh-TW" altLang="en-US"/>
              <a:pPr>
                <a:defRPr/>
              </a:pPr>
              <a:t>2024/9/6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EAFEF-DE40-48ED-9E49-98D8DDB3AD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75400"/>
            <a:ext cx="30861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46CD1-1372-4131-92B7-3A4BAF592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75400"/>
            <a:ext cx="2114550" cy="346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595959"/>
                </a:solidFill>
              </a:defRPr>
            </a:lvl1pPr>
          </a:lstStyle>
          <a:p>
            <a:fld id="{19C1F74B-F4A1-5A42-9B5D-C5895003034B}" type="slidenum">
              <a:rPr lang="zh-TW" altLang="en-US"/>
              <a:pPr/>
              <a:t>‹#›</a:t>
            </a:fld>
            <a:endParaRPr lang="zh-TW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157E15-9B21-4BB4-88C4-7D22D56001C4}"/>
              </a:ext>
            </a:extLst>
          </p:cNvPr>
          <p:cNvSpPr/>
          <p:nvPr/>
        </p:nvSpPr>
        <p:spPr>
          <a:xfrm>
            <a:off x="8931275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>
            <a:extLst>
              <a:ext uri="{FF2B5EF4-FFF2-40B4-BE49-F238E27FC236}">
                <a16:creationId xmlns:a16="http://schemas.microsoft.com/office/drawing/2014/main" id="{CE21F8BF-E9D0-4893-852D-B42B53D486E6}"/>
              </a:ext>
            </a:extLst>
          </p:cNvPr>
          <p:cNvSpPr/>
          <p:nvPr/>
        </p:nvSpPr>
        <p:spPr>
          <a:xfrm>
            <a:off x="8931275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5">
            <a:extLst>
              <a:ext uri="{FF2B5EF4-FFF2-40B4-BE49-F238E27FC236}">
                <a16:creationId xmlns:a16="http://schemas.microsoft.com/office/drawing/2014/main" id="{0ECAD23C-9271-F7A3-1FB6-D1CC7A67170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679450" cy="6858000"/>
          </a:xfrm>
          <a:custGeom>
            <a:avLst/>
            <a:gdLst>
              <a:gd name="T0" fmla="*/ 2147483646 w 211"/>
              <a:gd name="T1" fmla="*/ 2147483646 h 2160"/>
              <a:gd name="T2" fmla="*/ 2147483646 w 211"/>
              <a:gd name="T3" fmla="*/ 2147483646 h 2160"/>
              <a:gd name="T4" fmla="*/ 2147483646 w 211"/>
              <a:gd name="T5" fmla="*/ 2147483646 h 2160"/>
              <a:gd name="T6" fmla="*/ 2147483646 w 211"/>
              <a:gd name="T7" fmla="*/ 2147483646 h 2160"/>
              <a:gd name="T8" fmla="*/ 2147483646 w 211"/>
              <a:gd name="T9" fmla="*/ 2147483646 h 2160"/>
              <a:gd name="T10" fmla="*/ 2147483646 w 211"/>
              <a:gd name="T11" fmla="*/ 2147483646 h 2160"/>
              <a:gd name="T12" fmla="*/ 2147483646 w 211"/>
              <a:gd name="T13" fmla="*/ 2147483646 h 2160"/>
              <a:gd name="T14" fmla="*/ 2147483646 w 211"/>
              <a:gd name="T15" fmla="*/ 2147483646 h 2160"/>
              <a:gd name="T16" fmla="*/ 2147483646 w 211"/>
              <a:gd name="T17" fmla="*/ 0 h 2160"/>
              <a:gd name="T18" fmla="*/ 0 w 211"/>
              <a:gd name="T19" fmla="*/ 0 h 2160"/>
              <a:gd name="T20" fmla="*/ 0 w 211"/>
              <a:gd name="T21" fmla="*/ 2147483646 h 2160"/>
              <a:gd name="T22" fmla="*/ 2147483646 w 211"/>
              <a:gd name="T23" fmla="*/ 2147483646 h 2160"/>
              <a:gd name="T24" fmla="*/ 2147483646 w 211"/>
              <a:gd name="T25" fmla="*/ 2147483646 h 2160"/>
              <a:gd name="T26" fmla="*/ 2147483646 w 211"/>
              <a:gd name="T27" fmla="*/ 2147483646 h 216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85" r:id="rId2"/>
    <p:sldLayoutId id="2147483893" r:id="rId3"/>
    <p:sldLayoutId id="2147483886" r:id="rId4"/>
    <p:sldLayoutId id="2147483887" r:id="rId5"/>
    <p:sldLayoutId id="2147483888" r:id="rId6"/>
    <p:sldLayoutId id="2147483889" r:id="rId7"/>
    <p:sldLayoutId id="2147483894" r:id="rId8"/>
    <p:sldLayoutId id="2147483895" r:id="rId9"/>
    <p:sldLayoutId id="2147483890" r:id="rId10"/>
    <p:sldLayoutId id="214748389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 kern="1200" cap="all" spc="150">
          <a:solidFill>
            <a:schemeClr val="tx2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9pPr>
    </p:titleStyle>
    <p:bodyStyle>
      <a:lvl1pPr marL="2286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 panose="020B0502020104020203" pitchFamily="34" charset="0"/>
        <a:buChar char="–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defTabSz="685800" rtl="0" eaLnBrk="0" fontAlgn="base" hangingPunct="0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>
            <a:extLst>
              <a:ext uri="{FF2B5EF4-FFF2-40B4-BE49-F238E27FC236}">
                <a16:creationId xmlns:a16="http://schemas.microsoft.com/office/drawing/2014/main" id="{EDFC62DD-7BBF-4E85-B468-15580D8C2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1663" y="2636838"/>
            <a:ext cx="5795962" cy="936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6600" b="1" dirty="0">
                <a:solidFill>
                  <a:srgbClr val="002D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r>
              <a:rPr lang="zh-TW" altLang="zh-TW" sz="6600" b="1" dirty="0">
                <a:solidFill>
                  <a:srgbClr val="002D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科簡介</a:t>
            </a:r>
          </a:p>
        </p:txBody>
      </p:sp>
      <p:sp>
        <p:nvSpPr>
          <p:cNvPr id="3075" name="副標題 2">
            <a:extLst>
              <a:ext uri="{FF2B5EF4-FFF2-40B4-BE49-F238E27FC236}">
                <a16:creationId xmlns:a16="http://schemas.microsoft.com/office/drawing/2014/main" id="{1BA18508-A75A-487C-8D4F-F20E20770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450" y="4508500"/>
            <a:ext cx="6911975" cy="9366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600" dirty="0">
                <a:latin typeface="微軟正黑體" panose="020B0604030504040204" pitchFamily="34" charset="-120"/>
              </a:rPr>
              <a:t>教師：蔡佩芳</a:t>
            </a:r>
            <a:endParaRPr lang="en-US" altLang="zh-TW" sz="3600" dirty="0">
              <a:latin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>
            <a:extLst>
              <a:ext uri="{FF2B5EF4-FFF2-40B4-BE49-F238E27FC236}">
                <a16:creationId xmlns:a16="http://schemas.microsoft.com/office/drawing/2014/main" id="{BEB9A4DF-DA98-4E99-B212-106226F30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692150"/>
            <a:ext cx="77771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>
                <a:solidFill>
                  <a:srgbClr val="002D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課程規劃</a:t>
            </a:r>
          </a:p>
        </p:txBody>
      </p:sp>
      <p:sp>
        <p:nvSpPr>
          <p:cNvPr id="5123" name="內容版面配置區 2">
            <a:extLst>
              <a:ext uri="{FF2B5EF4-FFF2-40B4-BE49-F238E27FC236}">
                <a16:creationId xmlns:a16="http://schemas.microsoft.com/office/drawing/2014/main" id="{789FA38C-B625-42C8-8DE6-C55AD5E3F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989138"/>
            <a:ext cx="8497887" cy="3887787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本年級使用</a:t>
            </a:r>
            <a:r>
              <a:rPr lang="zh-TW" altLang="en-US" sz="2800" b="1" u="sng" dirty="0">
                <a:solidFill>
                  <a:srgbClr val="0070C0"/>
                </a:solidFill>
                <a:latin typeface="微軟正黑體" panose="020B0604030504040204" pitchFamily="34" charset="-120"/>
              </a:rPr>
              <a:t>康軒版本</a:t>
            </a:r>
            <a:endParaRPr lang="en-US" altLang="zh-TW" sz="2800" b="1" u="sng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200000"/>
              </a:lnSpc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課程教材：</a:t>
            </a:r>
            <a:r>
              <a:rPr lang="zh-TW" altLang="en-US" sz="2800" dirty="0">
                <a:latin typeface="微軟正黑體" panose="020B0604030504040204" pitchFamily="34" charset="-120"/>
              </a:rPr>
              <a:t>課本、習作、學習講義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200000"/>
              </a:lnSpc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課堂小考：</a:t>
            </a:r>
            <a:r>
              <a:rPr lang="zh-TW" altLang="en-US" sz="2800" dirty="0">
                <a:latin typeface="微軟正黑體" panose="020B0604030504040204" pitchFamily="34" charset="-120"/>
              </a:rPr>
              <a:t>隋堂卷、黃卷</a:t>
            </a:r>
            <a:endParaRPr lang="en-US" altLang="zh-TW" sz="1800" b="1" dirty="0">
              <a:latin typeface="微軟正黑體" panose="020B0604030504040204" pitchFamily="34" charset="-12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TW" sz="28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>
            <a:extLst>
              <a:ext uri="{FF2B5EF4-FFF2-40B4-BE49-F238E27FC236}">
                <a16:creationId xmlns:a16="http://schemas.microsoft.com/office/drawing/2014/main" id="{AC04711C-1658-4623-9AEE-3B064A93E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446088"/>
            <a:ext cx="7704138" cy="13271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r>
              <a:rPr lang="zh-TW" altLang="zh-TW" sz="4300" b="1" cap="none">
                <a:solidFill>
                  <a:srgbClr val="002D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學期評分方式</a:t>
            </a:r>
            <a:br>
              <a:rPr lang="en-US" altLang="zh-TW" sz="4300" b="1" cap="none">
                <a:solidFill>
                  <a:srgbClr val="002D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i="1" cap="none">
                <a:solidFill>
                  <a:srgbClr val="002D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共三次段考，每次學段結算一次成績</a:t>
            </a:r>
            <a:endParaRPr lang="zh-TW" altLang="zh-TW" sz="4300" b="1" i="1" cap="none">
              <a:solidFill>
                <a:srgbClr val="002D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99" name="內容版面配置區 2">
            <a:extLst>
              <a:ext uri="{FF2B5EF4-FFF2-40B4-BE49-F238E27FC236}">
                <a16:creationId xmlns:a16="http://schemas.microsoft.com/office/drawing/2014/main" id="{3D909F75-CD9E-4F5F-B92F-AC7AC90B5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2349500"/>
            <a:ext cx="8567737" cy="439261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 2" pitchFamily="2" charset="2"/>
              <a:buChar char=""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平時成績  </a:t>
            </a:r>
            <a:r>
              <a:rPr lang="en-US" altLang="zh-TW" sz="2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50%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 </a:t>
            </a:r>
            <a:r>
              <a:rPr lang="en-US" altLang="zh-TW" sz="2400" dirty="0">
                <a:latin typeface="微軟正黑體" panose="020B0604030504040204" pitchFamily="34" charset="-120"/>
              </a:rPr>
              <a:t>1. </a:t>
            </a:r>
            <a:r>
              <a:rPr lang="zh-TW" altLang="en-US" sz="2400" dirty="0">
                <a:latin typeface="微軟正黑體" panose="020B0604030504040204" pitchFamily="34" charset="-120"/>
              </a:rPr>
              <a:t>平時小考</a:t>
            </a:r>
            <a:endParaRPr lang="en-US" altLang="zh-TW" sz="2400" dirty="0"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</a:rPr>
              <a:t>                                      </a:t>
            </a:r>
            <a:r>
              <a:rPr lang="en-US" altLang="zh-TW" sz="2400" dirty="0">
                <a:latin typeface="微軟正黑體" panose="020B0604030504040204" pitchFamily="34" charset="-120"/>
              </a:rPr>
              <a:t>2.</a:t>
            </a:r>
            <a:r>
              <a:rPr lang="zh-TW" altLang="en-US" sz="2400" dirty="0">
                <a:latin typeface="微軟正黑體" panose="020B0604030504040204" pitchFamily="34" charset="-120"/>
              </a:rPr>
              <a:t> 平時作業 </a:t>
            </a:r>
            <a:r>
              <a:rPr lang="en-US" altLang="zh-TW" sz="2400" dirty="0">
                <a:latin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</a:rPr>
              <a:t>習作</a:t>
            </a:r>
            <a:r>
              <a:rPr lang="en-US" altLang="zh-TW" sz="2400" dirty="0">
                <a:latin typeface="微軟正黑體" panose="020B0604030504040204" pitchFamily="34" charset="-12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</a:rPr>
              <a:t>                                      </a:t>
            </a:r>
            <a:r>
              <a:rPr lang="en-US" altLang="zh-TW" sz="2400" dirty="0">
                <a:latin typeface="微軟正黑體" panose="020B0604030504040204" pitchFamily="34" charset="-120"/>
              </a:rPr>
              <a:t>3.</a:t>
            </a:r>
            <a:r>
              <a:rPr lang="zh-TW" altLang="en-US" sz="2400" dirty="0">
                <a:latin typeface="微軟正黑體" panose="020B0604030504040204" pitchFamily="34" charset="-120"/>
              </a:rPr>
              <a:t> 抽考</a:t>
            </a:r>
            <a:endParaRPr lang="en-US" altLang="zh-TW" sz="2400" dirty="0"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</a:rPr>
              <a:t>                                      </a:t>
            </a:r>
            <a:r>
              <a:rPr lang="en-US" altLang="zh-TW" sz="2400" dirty="0">
                <a:latin typeface="微軟正黑體" panose="020B0604030504040204" pitchFamily="34" charset="-120"/>
              </a:rPr>
              <a:t>4. </a:t>
            </a:r>
            <a:r>
              <a:rPr lang="zh-TW" altLang="en-US" sz="2200" dirty="0">
                <a:latin typeface="微軟正黑體" panose="020B0604030504040204" pitchFamily="34" charset="-120"/>
              </a:rPr>
              <a:t>考卷習作訂正</a:t>
            </a:r>
            <a:endParaRPr lang="en-US" altLang="zh-TW" sz="2200" dirty="0"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</a:rPr>
              <a:t>                                      </a:t>
            </a:r>
            <a:r>
              <a:rPr lang="en-US" altLang="zh-TW" sz="2400" dirty="0">
                <a:latin typeface="微軟正黑體" panose="020B0604030504040204" pitchFamily="34" charset="-120"/>
              </a:rPr>
              <a:t>5. </a:t>
            </a:r>
            <a:r>
              <a:rPr lang="zh-TW" altLang="en-US" sz="2400" dirty="0">
                <a:latin typeface="微軟正黑體" panose="020B0604030504040204" pitchFamily="34" charset="-120"/>
              </a:rPr>
              <a:t>課堂表現</a:t>
            </a:r>
            <a:endParaRPr lang="en-US" altLang="zh-TW" sz="2400" dirty="0"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</a:rPr>
              <a:t>                                      </a:t>
            </a:r>
            <a:endParaRPr lang="en-US" altLang="zh-TW" sz="2400" dirty="0"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buFont typeface="Wingdings 2" pitchFamily="2" charset="2"/>
              <a:buChar char=""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段考成績  </a:t>
            </a:r>
            <a:r>
              <a:rPr lang="en-US" altLang="zh-TW" sz="2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50%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</a:rPr>
              <a:t>數學段考</a:t>
            </a:r>
            <a:endParaRPr lang="en-US" altLang="zh-TW" sz="2400" dirty="0">
              <a:solidFill>
                <a:schemeClr val="tx1"/>
              </a:solidFill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endParaRPr lang="en-US" altLang="zh-TW" sz="1400" dirty="0"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b="1" dirty="0"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buFont typeface="Wingdings 2" pitchFamily="2" charset="2"/>
              <a:buChar char=""/>
            </a:pPr>
            <a:endParaRPr lang="zh-TW" altLang="en-US" b="1" dirty="0">
              <a:latin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>
            <a:extLst>
              <a:ext uri="{FF2B5EF4-FFF2-40B4-BE49-F238E27FC236}">
                <a16:creationId xmlns:a16="http://schemas.microsoft.com/office/drawing/2014/main" id="{A02AAE29-5223-4D19-AA7B-058EC2679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76250"/>
            <a:ext cx="77755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002D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學科要求</a:t>
            </a:r>
            <a:endParaRPr lang="zh-TW" altLang="zh-TW" b="1" dirty="0">
              <a:solidFill>
                <a:srgbClr val="002D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47" name="內容版面配置區 2">
            <a:extLst>
              <a:ext uri="{FF2B5EF4-FFF2-40B4-BE49-F238E27FC236}">
                <a16:creationId xmlns:a16="http://schemas.microsoft.com/office/drawing/2014/main" id="{4BFABF8E-9EEC-4271-A2F6-8C83C3D24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713" y="1700213"/>
            <a:ext cx="6985000" cy="45370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endParaRPr lang="en-US" altLang="zh-TW" sz="1400" dirty="0"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80000"/>
              </a:lnSpc>
              <a:buFont typeface="Wingdings 2" pitchFamily="2" charset="2"/>
              <a:buChar char=""/>
            </a:pPr>
            <a:r>
              <a:rPr lang="zh-TW" altLang="en-US" sz="2600" dirty="0">
                <a:solidFill>
                  <a:srgbClr val="7F7F7F"/>
                </a:solidFill>
                <a:latin typeface="微軟正黑體" panose="020B0604030504040204" pitchFamily="34" charset="-120"/>
              </a:rPr>
              <a:t> 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專心、用心、細心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80000"/>
              </a:lnSpc>
              <a:buFont typeface="Wingdings 2" pitchFamily="2" charset="2"/>
              <a:buChar char=""/>
            </a:pP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</a:t>
            </a:r>
            <a:r>
              <a:rPr lang="zh-TW" altLang="en-US" sz="3000" b="1" u="sng" dirty="0">
                <a:solidFill>
                  <a:srgbClr val="FF0000"/>
                </a:solidFill>
                <a:latin typeface="微軟正黑體" panose="020B0604030504040204" pitchFamily="34" charset="-120"/>
              </a:rPr>
              <a:t>準時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繳交作業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80000"/>
              </a:lnSpc>
              <a:buFont typeface="Wingdings 2" pitchFamily="2" charset="2"/>
              <a:buChar char=""/>
            </a:pP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訂正確實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80000"/>
              </a:lnSpc>
              <a:buFont typeface="Wingdings 2" pitchFamily="2" charset="2"/>
              <a:buChar char=""/>
            </a:pP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</a:rPr>
              <a:t> 自我負責 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</a:endParaRP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endParaRPr lang="en-US" altLang="zh-TW" sz="2600" dirty="0">
              <a:solidFill>
                <a:srgbClr val="7F7F7F"/>
              </a:solidFill>
              <a:latin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內容版面配置區 2">
            <a:extLst>
              <a:ext uri="{FF2B5EF4-FFF2-40B4-BE49-F238E27FC236}">
                <a16:creationId xmlns:a16="http://schemas.microsoft.com/office/drawing/2014/main" id="{E23A1BD2-AF4A-0484-3A92-CA2280EC71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700213"/>
            <a:ext cx="7953375" cy="3313112"/>
          </a:xfrm>
        </p:spPr>
        <p:txBody>
          <a:bodyPr/>
          <a:lstStyle/>
          <a:p>
            <a:pPr marL="0" indent="0"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TW" altLang="en-US" sz="4400" b="1" dirty="0">
                <a:solidFill>
                  <a:srgbClr val="002D86"/>
                </a:solidFill>
              </a:rPr>
              <a:t>數學科教師：蔡佩芳</a:t>
            </a:r>
            <a:endParaRPr lang="en-US" altLang="zh-TW" sz="4400" b="1" dirty="0">
              <a:solidFill>
                <a:srgbClr val="002D86"/>
              </a:solidFill>
            </a:endParaRPr>
          </a:p>
          <a:p>
            <a:pPr marL="0" indent="0"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TW" altLang="en-US" sz="4400" b="1" dirty="0">
                <a:solidFill>
                  <a:srgbClr val="0070C0"/>
                </a:solidFill>
              </a:rPr>
              <a:t>辦公室分機：</a:t>
            </a:r>
            <a:r>
              <a:rPr lang="en-US" altLang="zh-TW" sz="4400" b="1" dirty="0">
                <a:solidFill>
                  <a:srgbClr val="0070C0"/>
                </a:solidFill>
              </a:rPr>
              <a:t>71305</a:t>
            </a:r>
          </a:p>
          <a:p>
            <a:pPr marL="0" indent="0"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70C0"/>
                </a:solidFill>
              </a:rPr>
              <a:t>有任何問題歡迎透過導師進行溝通</a:t>
            </a:r>
            <a:endParaRPr lang="en-US" altLang="zh-TW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Override1.xml><?xml version="1.0" encoding="utf-8"?>
<a:themeOverride xmlns:a="http://schemas.openxmlformats.org/drawingml/2006/main">
  <a:clrScheme name="中庸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552</TotalTime>
  <Words>126</Words>
  <Application>Microsoft Macintosh PowerPoint</Application>
  <PresentationFormat>如螢幕大小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Gill Sans MT</vt:lpstr>
      <vt:lpstr>Arial</vt:lpstr>
      <vt:lpstr>Impact</vt:lpstr>
      <vt:lpstr>Calibri</vt:lpstr>
      <vt:lpstr>微軟正黑體</vt:lpstr>
      <vt:lpstr>Wingdings 2</vt:lpstr>
      <vt:lpstr>Wingdings</vt:lpstr>
      <vt:lpstr>徽章</vt:lpstr>
      <vt:lpstr>數學科簡介</vt:lpstr>
      <vt:lpstr>課程規劃</vt:lpstr>
      <vt:lpstr>學期評分方式 共三次段考，每次學段結算一次成績</vt:lpstr>
      <vt:lpstr>學科要求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訊一愛 英文科簡介</dc:title>
  <dc:creator>Viola Hsueh</dc:creator>
  <cp:lastModifiedBy>蔡佩芳</cp:lastModifiedBy>
  <cp:revision>44</cp:revision>
  <dcterms:created xsi:type="dcterms:W3CDTF">2010-09-04T04:24:24Z</dcterms:created>
  <dcterms:modified xsi:type="dcterms:W3CDTF">2024-09-06T14:48:16Z</dcterms:modified>
</cp:coreProperties>
</file>