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84" r:id="rId2"/>
    <p:sldId id="283" r:id="rId3"/>
    <p:sldId id="285" r:id="rId4"/>
    <p:sldId id="286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ACB4D7-03F8-4BD5-9247-2C4506C0F98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DF2A567-5EC3-4FF0-BE28-9426450D3E05}">
      <dgm:prSet phldrT="[文字]" custT="1"/>
      <dgm:spPr/>
      <dgm:t>
        <a:bodyPr/>
        <a:lstStyle/>
        <a:p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課本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2F918170-9ED4-4817-B716-41D232478BB2}" type="parTrans" cxnId="{313B23DA-39EB-40CB-9D6F-99F582687070}">
      <dgm:prSet/>
      <dgm:spPr/>
      <dgm:t>
        <a:bodyPr/>
        <a:lstStyle/>
        <a:p>
          <a:endParaRPr lang="zh-TW" altLang="en-US" sz="2400">
            <a:latin typeface="標楷體" pitchFamily="65" charset="-120"/>
            <a:ea typeface="標楷體" pitchFamily="65" charset="-120"/>
          </a:endParaRPr>
        </a:p>
      </dgm:t>
    </dgm:pt>
    <dgm:pt modelId="{0DF453A7-7DED-4045-9698-2D770D6DF1B8}" type="sibTrans" cxnId="{313B23DA-39EB-40CB-9D6F-99F582687070}">
      <dgm:prSet/>
      <dgm:spPr/>
      <dgm:t>
        <a:bodyPr/>
        <a:lstStyle/>
        <a:p>
          <a:endParaRPr lang="zh-TW" altLang="en-US" sz="2400">
            <a:latin typeface="標楷體" pitchFamily="65" charset="-120"/>
            <a:ea typeface="標楷體" pitchFamily="65" charset="-120"/>
          </a:endParaRPr>
        </a:p>
      </dgm:t>
    </dgm:pt>
    <dgm:pt modelId="{E2DD9616-9B9D-449B-A9E4-A0BF36682CB3}">
      <dgm:prSet phldrT="[文字]" custT="1"/>
      <dgm:spPr/>
      <dgm:t>
        <a:bodyPr/>
        <a:lstStyle/>
        <a:p>
          <a:r>
            <a:rPr lang="zh-TW" altLang="en-US" sz="2400" b="1" dirty="0" smtClean="0">
              <a:latin typeface="標楷體" pitchFamily="65" charset="-120"/>
              <a:ea typeface="標楷體" pitchFamily="65" charset="-120"/>
            </a:rPr>
            <a:t>註記及抄寫</a:t>
          </a:r>
          <a:endParaRPr lang="zh-TW" altLang="en-US" sz="2400" b="1" dirty="0">
            <a:latin typeface="標楷體" pitchFamily="65" charset="-120"/>
            <a:ea typeface="標楷體" pitchFamily="65" charset="-120"/>
          </a:endParaRPr>
        </a:p>
      </dgm:t>
    </dgm:pt>
    <dgm:pt modelId="{61DA53DD-9095-4A66-A5CF-0D987D33975F}" type="parTrans" cxnId="{5CE6FCAF-4A9A-47EF-90AD-791ACB946F82}">
      <dgm:prSet/>
      <dgm:spPr/>
      <dgm:t>
        <a:bodyPr/>
        <a:lstStyle/>
        <a:p>
          <a:endParaRPr lang="zh-TW" altLang="en-US" sz="2400">
            <a:latin typeface="標楷體" pitchFamily="65" charset="-120"/>
            <a:ea typeface="標楷體" pitchFamily="65" charset="-120"/>
          </a:endParaRPr>
        </a:p>
      </dgm:t>
    </dgm:pt>
    <dgm:pt modelId="{81F2B541-A413-40C2-AAD9-6B9C74132EEE}" type="sibTrans" cxnId="{5CE6FCAF-4A9A-47EF-90AD-791ACB946F82}">
      <dgm:prSet/>
      <dgm:spPr/>
      <dgm:t>
        <a:bodyPr/>
        <a:lstStyle/>
        <a:p>
          <a:endParaRPr lang="zh-TW" altLang="en-US" sz="2400">
            <a:latin typeface="標楷體" pitchFamily="65" charset="-120"/>
            <a:ea typeface="標楷體" pitchFamily="65" charset="-120"/>
          </a:endParaRPr>
        </a:p>
      </dgm:t>
    </dgm:pt>
    <dgm:pt modelId="{6E720032-71A9-4C8C-BCD9-4A52C576E8BA}">
      <dgm:prSet custT="1"/>
      <dgm:spPr/>
      <dgm:t>
        <a:bodyPr/>
        <a:lstStyle/>
        <a:p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紙筆測驗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BEADB209-CEE2-4879-B42D-6DAA13D2148A}" type="parTrans" cxnId="{FEA6FCE1-B39A-4B53-989F-0EA835B1BEE9}">
      <dgm:prSet/>
      <dgm:spPr/>
      <dgm:t>
        <a:bodyPr/>
        <a:lstStyle/>
        <a:p>
          <a:endParaRPr lang="zh-TW" altLang="en-US" sz="2400">
            <a:latin typeface="標楷體" pitchFamily="65" charset="-120"/>
            <a:ea typeface="標楷體" pitchFamily="65" charset="-120"/>
          </a:endParaRPr>
        </a:p>
      </dgm:t>
    </dgm:pt>
    <dgm:pt modelId="{06A463EA-F786-4D7D-A00A-098B5F396F24}" type="sibTrans" cxnId="{FEA6FCE1-B39A-4B53-989F-0EA835B1BEE9}">
      <dgm:prSet/>
      <dgm:spPr/>
      <dgm:t>
        <a:bodyPr/>
        <a:lstStyle/>
        <a:p>
          <a:endParaRPr lang="zh-TW" altLang="en-US" sz="2400">
            <a:latin typeface="標楷體" pitchFamily="65" charset="-120"/>
            <a:ea typeface="標楷體" pitchFamily="65" charset="-120"/>
          </a:endParaRPr>
        </a:p>
      </dgm:t>
    </dgm:pt>
    <dgm:pt modelId="{E596B015-39CA-4891-8BE0-56F52720287F}">
      <dgm:prSet custT="1"/>
      <dgm:spPr/>
      <dgm:t>
        <a:bodyPr/>
        <a:lstStyle/>
        <a:p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學習態度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5108250C-7D87-47DD-84EE-F727CD93F507}" type="parTrans" cxnId="{AC434ACE-5DA0-47FB-910E-FFB22FB9CCEF}">
      <dgm:prSet/>
      <dgm:spPr/>
      <dgm:t>
        <a:bodyPr/>
        <a:lstStyle/>
        <a:p>
          <a:endParaRPr lang="zh-TW" altLang="en-US" sz="2400">
            <a:latin typeface="標楷體" pitchFamily="65" charset="-120"/>
            <a:ea typeface="標楷體" pitchFamily="65" charset="-120"/>
          </a:endParaRPr>
        </a:p>
      </dgm:t>
    </dgm:pt>
    <dgm:pt modelId="{BF554987-4B9D-443B-89DB-805DF98BD6EF}" type="sibTrans" cxnId="{AC434ACE-5DA0-47FB-910E-FFB22FB9CCEF}">
      <dgm:prSet/>
      <dgm:spPr/>
      <dgm:t>
        <a:bodyPr/>
        <a:lstStyle/>
        <a:p>
          <a:endParaRPr lang="zh-TW" altLang="en-US" sz="2400">
            <a:latin typeface="標楷體" pitchFamily="65" charset="-120"/>
            <a:ea typeface="標楷體" pitchFamily="65" charset="-120"/>
          </a:endParaRPr>
        </a:p>
      </dgm:t>
    </dgm:pt>
    <dgm:pt modelId="{205FFC8F-BD1B-4B30-853C-1771D834A00C}" type="pres">
      <dgm:prSet presAssocID="{C0ACB4D7-03F8-4BD5-9247-2C4506C0F9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B30500A-3146-4551-8436-FDC15BB2D06A}" type="pres">
      <dgm:prSet presAssocID="{BDF2A567-5EC3-4FF0-BE28-9426450D3E05}" presName="linNode" presStyleCnt="0"/>
      <dgm:spPr/>
    </dgm:pt>
    <dgm:pt modelId="{538F26E6-AE24-4F1B-8DD1-761A39C0421B}" type="pres">
      <dgm:prSet presAssocID="{BDF2A567-5EC3-4FF0-BE28-9426450D3E0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BAA5E7C-84AD-4107-BAFF-BB4871B6E3E0}" type="pres">
      <dgm:prSet presAssocID="{BDF2A567-5EC3-4FF0-BE28-9426450D3E05}" presName="descendantText" presStyleLbl="alignAccFollowNode1" presStyleIdx="0" presStyleCnt="1" custScaleY="10382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69CD4B9-F724-4EDB-BDC5-985A4448DDDE}" type="pres">
      <dgm:prSet presAssocID="{0DF453A7-7DED-4045-9698-2D770D6DF1B8}" presName="sp" presStyleCnt="0"/>
      <dgm:spPr/>
    </dgm:pt>
    <dgm:pt modelId="{85770BF9-0810-4E57-8052-B619FA8FB004}" type="pres">
      <dgm:prSet presAssocID="{6E720032-71A9-4C8C-BCD9-4A52C576E8BA}" presName="linNode" presStyleCnt="0"/>
      <dgm:spPr/>
    </dgm:pt>
    <dgm:pt modelId="{D1F6C701-C037-427F-8221-22946E4C3784}" type="pres">
      <dgm:prSet presAssocID="{6E720032-71A9-4C8C-BCD9-4A52C576E8BA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3B445A5-FCE6-42FF-9C44-70E5E74DFD71}" type="pres">
      <dgm:prSet presAssocID="{06A463EA-F786-4D7D-A00A-098B5F396F24}" presName="sp" presStyleCnt="0"/>
      <dgm:spPr/>
    </dgm:pt>
    <dgm:pt modelId="{2E063AF9-B459-4417-9ED6-101FA3E49880}" type="pres">
      <dgm:prSet presAssocID="{E596B015-39CA-4891-8BE0-56F52720287F}" presName="linNode" presStyleCnt="0"/>
      <dgm:spPr/>
    </dgm:pt>
    <dgm:pt modelId="{C6313D1B-4200-4A83-8A3E-8E23EE0490BF}" type="pres">
      <dgm:prSet presAssocID="{E596B015-39CA-4891-8BE0-56F52720287F}" presName="parentText" presStyleLbl="node1" presStyleIdx="2" presStyleCnt="3" custLinFactY="11397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CE07863-78B6-4A9E-94D7-D98A23CF2C07}" type="presOf" srcId="{6E720032-71A9-4C8C-BCD9-4A52C576E8BA}" destId="{D1F6C701-C037-427F-8221-22946E4C3784}" srcOrd="0" destOrd="0" presId="urn:microsoft.com/office/officeart/2005/8/layout/vList5"/>
    <dgm:cxn modelId="{85CACC81-5F4E-4284-87BE-67DFF69A71A4}" type="presOf" srcId="{E596B015-39CA-4891-8BE0-56F52720287F}" destId="{C6313D1B-4200-4A83-8A3E-8E23EE0490BF}" srcOrd="0" destOrd="0" presId="urn:microsoft.com/office/officeart/2005/8/layout/vList5"/>
    <dgm:cxn modelId="{3344D75B-F1A9-46A1-BDB9-5A6C1B308E1D}" type="presOf" srcId="{BDF2A567-5EC3-4FF0-BE28-9426450D3E05}" destId="{538F26E6-AE24-4F1B-8DD1-761A39C0421B}" srcOrd="0" destOrd="0" presId="urn:microsoft.com/office/officeart/2005/8/layout/vList5"/>
    <dgm:cxn modelId="{5CE6FCAF-4A9A-47EF-90AD-791ACB946F82}" srcId="{BDF2A567-5EC3-4FF0-BE28-9426450D3E05}" destId="{E2DD9616-9B9D-449B-A9E4-A0BF36682CB3}" srcOrd="0" destOrd="0" parTransId="{61DA53DD-9095-4A66-A5CF-0D987D33975F}" sibTransId="{81F2B541-A413-40C2-AAD9-6B9C74132EEE}"/>
    <dgm:cxn modelId="{313B23DA-39EB-40CB-9D6F-99F582687070}" srcId="{C0ACB4D7-03F8-4BD5-9247-2C4506C0F98D}" destId="{BDF2A567-5EC3-4FF0-BE28-9426450D3E05}" srcOrd="0" destOrd="0" parTransId="{2F918170-9ED4-4817-B716-41D232478BB2}" sibTransId="{0DF453A7-7DED-4045-9698-2D770D6DF1B8}"/>
    <dgm:cxn modelId="{AC434ACE-5DA0-47FB-910E-FFB22FB9CCEF}" srcId="{C0ACB4D7-03F8-4BD5-9247-2C4506C0F98D}" destId="{E596B015-39CA-4891-8BE0-56F52720287F}" srcOrd="2" destOrd="0" parTransId="{5108250C-7D87-47DD-84EE-F727CD93F507}" sibTransId="{BF554987-4B9D-443B-89DB-805DF98BD6EF}"/>
    <dgm:cxn modelId="{00C75E0E-D99F-4EEE-AED6-B08014034314}" type="presOf" srcId="{C0ACB4D7-03F8-4BD5-9247-2C4506C0F98D}" destId="{205FFC8F-BD1B-4B30-853C-1771D834A00C}" srcOrd="0" destOrd="0" presId="urn:microsoft.com/office/officeart/2005/8/layout/vList5"/>
    <dgm:cxn modelId="{FEA6FCE1-B39A-4B53-989F-0EA835B1BEE9}" srcId="{C0ACB4D7-03F8-4BD5-9247-2C4506C0F98D}" destId="{6E720032-71A9-4C8C-BCD9-4A52C576E8BA}" srcOrd="1" destOrd="0" parTransId="{BEADB209-CEE2-4879-B42D-6DAA13D2148A}" sibTransId="{06A463EA-F786-4D7D-A00A-098B5F396F24}"/>
    <dgm:cxn modelId="{31C2AA92-D46F-40A8-A437-29E86FDCBB26}" type="presOf" srcId="{E2DD9616-9B9D-449B-A9E4-A0BF36682CB3}" destId="{CBAA5E7C-84AD-4107-BAFF-BB4871B6E3E0}" srcOrd="0" destOrd="0" presId="urn:microsoft.com/office/officeart/2005/8/layout/vList5"/>
    <dgm:cxn modelId="{A16DC5E4-12F9-4431-B172-D8ED0DC2F797}" type="presParOf" srcId="{205FFC8F-BD1B-4B30-853C-1771D834A00C}" destId="{6B30500A-3146-4551-8436-FDC15BB2D06A}" srcOrd="0" destOrd="0" presId="urn:microsoft.com/office/officeart/2005/8/layout/vList5"/>
    <dgm:cxn modelId="{7AF095FA-0EDB-495C-A2BA-7C507A6E2CFB}" type="presParOf" srcId="{6B30500A-3146-4551-8436-FDC15BB2D06A}" destId="{538F26E6-AE24-4F1B-8DD1-761A39C0421B}" srcOrd="0" destOrd="0" presId="urn:microsoft.com/office/officeart/2005/8/layout/vList5"/>
    <dgm:cxn modelId="{55CFD5E9-43DE-4D95-AA02-33665FFB6AD0}" type="presParOf" srcId="{6B30500A-3146-4551-8436-FDC15BB2D06A}" destId="{CBAA5E7C-84AD-4107-BAFF-BB4871B6E3E0}" srcOrd="1" destOrd="0" presId="urn:microsoft.com/office/officeart/2005/8/layout/vList5"/>
    <dgm:cxn modelId="{4B0C80D2-52C1-4D01-96AD-FA9DA4910A7D}" type="presParOf" srcId="{205FFC8F-BD1B-4B30-853C-1771D834A00C}" destId="{969CD4B9-F724-4EDB-BDC5-985A4448DDDE}" srcOrd="1" destOrd="0" presId="urn:microsoft.com/office/officeart/2005/8/layout/vList5"/>
    <dgm:cxn modelId="{8B9A6AE8-6DE4-4A52-9F11-EE00655147E2}" type="presParOf" srcId="{205FFC8F-BD1B-4B30-853C-1771D834A00C}" destId="{85770BF9-0810-4E57-8052-B619FA8FB004}" srcOrd="2" destOrd="0" presId="urn:microsoft.com/office/officeart/2005/8/layout/vList5"/>
    <dgm:cxn modelId="{EAC63C2E-6F1E-4665-B215-4D5627490D6A}" type="presParOf" srcId="{85770BF9-0810-4E57-8052-B619FA8FB004}" destId="{D1F6C701-C037-427F-8221-22946E4C3784}" srcOrd="0" destOrd="0" presId="urn:microsoft.com/office/officeart/2005/8/layout/vList5"/>
    <dgm:cxn modelId="{668D3734-DA56-4811-B3E1-F9B9556429A0}" type="presParOf" srcId="{205FFC8F-BD1B-4B30-853C-1771D834A00C}" destId="{63B445A5-FCE6-42FF-9C44-70E5E74DFD71}" srcOrd="3" destOrd="0" presId="urn:microsoft.com/office/officeart/2005/8/layout/vList5"/>
    <dgm:cxn modelId="{A7F68A42-9EA5-4802-8CCD-BFC444E9ABDD}" type="presParOf" srcId="{205FFC8F-BD1B-4B30-853C-1771D834A00C}" destId="{2E063AF9-B459-4417-9ED6-101FA3E49880}" srcOrd="4" destOrd="0" presId="urn:microsoft.com/office/officeart/2005/8/layout/vList5"/>
    <dgm:cxn modelId="{CAFEC2E0-73AE-43A7-834C-3AFBDD898B2E}" type="presParOf" srcId="{2E063AF9-B459-4417-9ED6-101FA3E49880}" destId="{C6313D1B-4200-4A83-8A3E-8E23EE0490B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672F80-70E3-4A64-8E2E-7DFE0174D6A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</dgm:pt>
    <dgm:pt modelId="{F3A6CF28-9DC0-49E7-8379-7D13B4A7581A}">
      <dgm:prSet phldrT="[文字]" custT="1"/>
      <dgm:spPr/>
      <dgm:t>
        <a:bodyPr/>
        <a:lstStyle/>
        <a:p>
          <a:pPr algn="ctr"/>
          <a:r>
            <a:rPr lang="zh-TW" altLang="en-US" sz="2400" b="1" dirty="0" smtClean="0">
              <a:solidFill>
                <a:schemeClr val="bg1"/>
              </a:solidFill>
              <a:latin typeface="+mj-ea"/>
              <a:ea typeface="+mj-ea"/>
            </a:rPr>
            <a:t>預習</a:t>
          </a:r>
          <a:endParaRPr lang="zh-TW" altLang="en-US" sz="2400" b="1" dirty="0">
            <a:solidFill>
              <a:schemeClr val="bg1"/>
            </a:solidFill>
            <a:latin typeface="+mj-ea"/>
            <a:ea typeface="+mj-ea"/>
          </a:endParaRPr>
        </a:p>
      </dgm:t>
    </dgm:pt>
    <dgm:pt modelId="{5133410D-DB50-4BDF-B9B7-6CC2671B1A99}" type="parTrans" cxnId="{AAE3F1B1-EED5-42FB-A3E8-D20893AEC9A9}">
      <dgm:prSet/>
      <dgm:spPr/>
      <dgm:t>
        <a:bodyPr/>
        <a:lstStyle/>
        <a:p>
          <a:pPr algn="ctr"/>
          <a:endParaRPr lang="zh-TW" altLang="en-US" sz="2400" b="1">
            <a:latin typeface="+mj-ea"/>
            <a:ea typeface="+mj-ea"/>
          </a:endParaRPr>
        </a:p>
      </dgm:t>
    </dgm:pt>
    <dgm:pt modelId="{553FDDF2-F0CB-4C8E-A006-6B82F7755EAD}" type="sibTrans" cxnId="{AAE3F1B1-EED5-42FB-A3E8-D20893AEC9A9}">
      <dgm:prSet/>
      <dgm:spPr/>
      <dgm:t>
        <a:bodyPr/>
        <a:lstStyle/>
        <a:p>
          <a:pPr algn="ctr"/>
          <a:endParaRPr lang="zh-TW" altLang="en-US" sz="2400" b="1">
            <a:latin typeface="+mj-ea"/>
            <a:ea typeface="+mj-ea"/>
          </a:endParaRPr>
        </a:p>
      </dgm:t>
    </dgm:pt>
    <dgm:pt modelId="{72F2A365-DBA5-4CB4-9BC0-8D35301BDB3B}">
      <dgm:prSet phldrT="[文字]" custT="1"/>
      <dgm:spPr/>
      <dgm:t>
        <a:bodyPr/>
        <a:lstStyle/>
        <a:p>
          <a:pPr algn="ctr"/>
          <a:r>
            <a:rPr lang="zh-TW" altLang="en-US" sz="2400" b="1" dirty="0" smtClean="0">
              <a:solidFill>
                <a:schemeClr val="bg1"/>
              </a:solidFill>
              <a:latin typeface="+mj-ea"/>
              <a:ea typeface="+mj-ea"/>
            </a:rPr>
            <a:t>專心</a:t>
          </a:r>
          <a:endParaRPr lang="zh-TW" altLang="en-US" sz="2400" b="1" dirty="0">
            <a:solidFill>
              <a:schemeClr val="bg1"/>
            </a:solidFill>
            <a:latin typeface="+mj-ea"/>
            <a:ea typeface="+mj-ea"/>
          </a:endParaRPr>
        </a:p>
      </dgm:t>
    </dgm:pt>
    <dgm:pt modelId="{6B05CC8B-6D53-4BFA-814C-4BA9DE5C2CF8}" type="parTrans" cxnId="{50BD385B-658E-4396-B461-7475742D6A5F}">
      <dgm:prSet/>
      <dgm:spPr/>
      <dgm:t>
        <a:bodyPr/>
        <a:lstStyle/>
        <a:p>
          <a:pPr algn="ctr"/>
          <a:endParaRPr lang="zh-TW" altLang="en-US" sz="2400" b="1">
            <a:latin typeface="+mj-ea"/>
            <a:ea typeface="+mj-ea"/>
          </a:endParaRPr>
        </a:p>
      </dgm:t>
    </dgm:pt>
    <dgm:pt modelId="{BD648042-213D-4959-97E9-3E56E05FE6AA}" type="sibTrans" cxnId="{50BD385B-658E-4396-B461-7475742D6A5F}">
      <dgm:prSet/>
      <dgm:spPr/>
      <dgm:t>
        <a:bodyPr/>
        <a:lstStyle/>
        <a:p>
          <a:pPr algn="ctr"/>
          <a:endParaRPr lang="zh-TW" altLang="en-US" sz="2400" b="1">
            <a:latin typeface="+mj-ea"/>
            <a:ea typeface="+mj-ea"/>
          </a:endParaRPr>
        </a:p>
      </dgm:t>
    </dgm:pt>
    <dgm:pt modelId="{00AEDF5D-0C90-47BE-9E60-4BED85D49B61}">
      <dgm:prSet phldrT="[文字]" custT="1"/>
      <dgm:spPr/>
      <dgm:t>
        <a:bodyPr/>
        <a:lstStyle/>
        <a:p>
          <a:pPr algn="ctr"/>
          <a:r>
            <a:rPr lang="zh-TW" altLang="en-US" sz="2400" b="1" dirty="0" smtClean="0">
              <a:solidFill>
                <a:schemeClr val="bg1"/>
              </a:solidFill>
              <a:latin typeface="+mj-ea"/>
              <a:ea typeface="+mj-ea"/>
            </a:rPr>
            <a:t>複習</a:t>
          </a:r>
          <a:endParaRPr lang="zh-TW" altLang="en-US" sz="2400" b="1" dirty="0">
            <a:solidFill>
              <a:schemeClr val="bg1"/>
            </a:solidFill>
            <a:latin typeface="+mj-ea"/>
            <a:ea typeface="+mj-ea"/>
          </a:endParaRPr>
        </a:p>
      </dgm:t>
    </dgm:pt>
    <dgm:pt modelId="{FD0EA22A-25ED-4EC8-89D8-102E00DCE59E}" type="parTrans" cxnId="{0AD21BBB-113F-4AEE-B6C3-99E806E26A20}">
      <dgm:prSet/>
      <dgm:spPr/>
      <dgm:t>
        <a:bodyPr/>
        <a:lstStyle/>
        <a:p>
          <a:pPr algn="ctr"/>
          <a:endParaRPr lang="zh-TW" altLang="en-US" sz="2400" b="1">
            <a:latin typeface="+mj-ea"/>
            <a:ea typeface="+mj-ea"/>
          </a:endParaRPr>
        </a:p>
      </dgm:t>
    </dgm:pt>
    <dgm:pt modelId="{6E6D2C86-D5BA-47EF-B0E1-B60A59F92F23}" type="sibTrans" cxnId="{0AD21BBB-113F-4AEE-B6C3-99E806E26A20}">
      <dgm:prSet/>
      <dgm:spPr/>
      <dgm:t>
        <a:bodyPr/>
        <a:lstStyle/>
        <a:p>
          <a:pPr algn="ctr"/>
          <a:endParaRPr lang="zh-TW" altLang="en-US" sz="2400" b="1">
            <a:latin typeface="+mj-ea"/>
            <a:ea typeface="+mj-ea"/>
          </a:endParaRPr>
        </a:p>
      </dgm:t>
    </dgm:pt>
    <dgm:pt modelId="{DE0C792F-0DAD-47E8-A1D2-7CECDF7C1CAA}">
      <dgm:prSet custT="1"/>
      <dgm:spPr/>
      <dgm:t>
        <a:bodyPr/>
        <a:lstStyle/>
        <a:p>
          <a:pPr algn="ctr"/>
          <a:r>
            <a:rPr lang="zh-TW" altLang="en-US" sz="2400" b="1" dirty="0" smtClean="0">
              <a:solidFill>
                <a:schemeClr val="bg1"/>
              </a:solidFill>
              <a:latin typeface="+mj-ea"/>
              <a:ea typeface="+mj-ea"/>
            </a:rPr>
            <a:t>練習</a:t>
          </a:r>
          <a:endParaRPr lang="zh-TW" altLang="en-US" sz="2400" b="1" dirty="0">
            <a:solidFill>
              <a:schemeClr val="bg1"/>
            </a:solidFill>
            <a:latin typeface="+mj-ea"/>
            <a:ea typeface="+mj-ea"/>
          </a:endParaRPr>
        </a:p>
      </dgm:t>
    </dgm:pt>
    <dgm:pt modelId="{0DEF798B-C6CF-4462-BE9B-2BA11959AA84}" type="parTrans" cxnId="{EEF569B3-09AB-4C23-91C5-8F52F8EAADB2}">
      <dgm:prSet/>
      <dgm:spPr/>
      <dgm:t>
        <a:bodyPr/>
        <a:lstStyle/>
        <a:p>
          <a:pPr algn="ctr"/>
          <a:endParaRPr lang="zh-TW" altLang="en-US" sz="2400" b="1">
            <a:latin typeface="+mj-ea"/>
            <a:ea typeface="+mj-ea"/>
          </a:endParaRPr>
        </a:p>
      </dgm:t>
    </dgm:pt>
    <dgm:pt modelId="{809CBA19-BEEA-4481-A841-C933F861A77C}" type="sibTrans" cxnId="{EEF569B3-09AB-4C23-91C5-8F52F8EAADB2}">
      <dgm:prSet/>
      <dgm:spPr/>
      <dgm:t>
        <a:bodyPr/>
        <a:lstStyle/>
        <a:p>
          <a:pPr algn="ctr"/>
          <a:endParaRPr lang="zh-TW" altLang="en-US" sz="2400" b="1">
            <a:latin typeface="+mj-ea"/>
            <a:ea typeface="+mj-ea"/>
          </a:endParaRPr>
        </a:p>
      </dgm:t>
    </dgm:pt>
    <dgm:pt modelId="{90D535DD-EA53-4062-B954-F9D261BB576D}">
      <dgm:prSet custT="1"/>
      <dgm:spPr/>
      <dgm:t>
        <a:bodyPr/>
        <a:lstStyle/>
        <a:p>
          <a:pPr algn="ctr"/>
          <a:r>
            <a:rPr lang="zh-TW" altLang="en-US" sz="2400" b="1" dirty="0" smtClean="0">
              <a:latin typeface="+mj-ea"/>
              <a:ea typeface="+mj-ea"/>
            </a:rPr>
            <a:t>訂正</a:t>
          </a:r>
          <a:endParaRPr lang="zh-TW" altLang="en-US" sz="2400" b="1" dirty="0">
            <a:latin typeface="+mj-ea"/>
            <a:ea typeface="+mj-ea"/>
          </a:endParaRPr>
        </a:p>
      </dgm:t>
    </dgm:pt>
    <dgm:pt modelId="{CFBCF472-AFA9-489F-9C9A-EC12DE5EE50E}" type="parTrans" cxnId="{AC39A5B8-929D-48BA-ABFB-A79AB3A2C74F}">
      <dgm:prSet/>
      <dgm:spPr/>
      <dgm:t>
        <a:bodyPr/>
        <a:lstStyle/>
        <a:p>
          <a:pPr algn="ctr"/>
          <a:endParaRPr lang="zh-TW" altLang="en-US" sz="2400" b="1">
            <a:latin typeface="+mj-ea"/>
            <a:ea typeface="+mj-ea"/>
          </a:endParaRPr>
        </a:p>
      </dgm:t>
    </dgm:pt>
    <dgm:pt modelId="{AA3AB6C4-07E8-4DC4-B48A-4E64B278B926}" type="sibTrans" cxnId="{AC39A5B8-929D-48BA-ABFB-A79AB3A2C74F}">
      <dgm:prSet/>
      <dgm:spPr/>
      <dgm:t>
        <a:bodyPr/>
        <a:lstStyle/>
        <a:p>
          <a:pPr algn="ctr"/>
          <a:endParaRPr lang="zh-TW" altLang="en-US" sz="2400" b="1">
            <a:latin typeface="+mj-ea"/>
            <a:ea typeface="+mj-ea"/>
          </a:endParaRPr>
        </a:p>
      </dgm:t>
    </dgm:pt>
    <dgm:pt modelId="{B75B36C9-B8EB-4382-8B41-68463C45C424}">
      <dgm:prSet custT="1"/>
      <dgm:spPr/>
      <dgm:t>
        <a:bodyPr/>
        <a:lstStyle/>
        <a:p>
          <a:pPr algn="ctr"/>
          <a:r>
            <a:rPr lang="zh-TW" altLang="en-US" sz="2400" b="1" dirty="0" smtClean="0">
              <a:latin typeface="+mj-ea"/>
              <a:ea typeface="+mj-ea"/>
            </a:rPr>
            <a:t>擅用課本</a:t>
          </a:r>
          <a:endParaRPr lang="zh-TW" altLang="en-US" sz="2400" b="1" dirty="0">
            <a:latin typeface="+mj-ea"/>
            <a:ea typeface="+mj-ea"/>
          </a:endParaRPr>
        </a:p>
      </dgm:t>
    </dgm:pt>
    <dgm:pt modelId="{244E2569-8082-4059-ABDC-53941B1D6CE0}" type="parTrans" cxnId="{98731C98-1C64-4BEE-B56A-7FF736BBDDAC}">
      <dgm:prSet/>
      <dgm:spPr/>
      <dgm:t>
        <a:bodyPr/>
        <a:lstStyle/>
        <a:p>
          <a:pPr algn="ctr"/>
          <a:endParaRPr lang="zh-TW" altLang="en-US" sz="2400" b="1">
            <a:latin typeface="+mj-ea"/>
            <a:ea typeface="+mj-ea"/>
          </a:endParaRPr>
        </a:p>
      </dgm:t>
    </dgm:pt>
    <dgm:pt modelId="{96A4DE71-CDB7-4BAA-A4DB-D09C1D22E31C}" type="sibTrans" cxnId="{98731C98-1C64-4BEE-B56A-7FF736BBDDAC}">
      <dgm:prSet/>
      <dgm:spPr/>
      <dgm:t>
        <a:bodyPr/>
        <a:lstStyle/>
        <a:p>
          <a:pPr algn="ctr"/>
          <a:endParaRPr lang="zh-TW" altLang="en-US" sz="2400" b="1">
            <a:latin typeface="+mj-ea"/>
            <a:ea typeface="+mj-ea"/>
          </a:endParaRPr>
        </a:p>
      </dgm:t>
    </dgm:pt>
    <dgm:pt modelId="{A88AF320-F9CC-4A8E-B283-6E24A6E75484}">
      <dgm:prSet custT="1"/>
      <dgm:spPr/>
      <dgm:t>
        <a:bodyPr/>
        <a:lstStyle/>
        <a:p>
          <a:pPr algn="ctr"/>
          <a:r>
            <a:rPr lang="zh-TW" altLang="en-US" sz="2400" b="1" dirty="0" smtClean="0">
              <a:latin typeface="+mj-ea"/>
              <a:ea typeface="+mj-ea"/>
            </a:rPr>
            <a:t>積極參與</a:t>
          </a:r>
          <a:endParaRPr lang="zh-TW" altLang="en-US" sz="2400" b="1" dirty="0">
            <a:latin typeface="+mj-ea"/>
            <a:ea typeface="+mj-ea"/>
          </a:endParaRPr>
        </a:p>
      </dgm:t>
    </dgm:pt>
    <dgm:pt modelId="{B578D165-3B82-4640-9B8A-2880F8483BAC}" type="parTrans" cxnId="{7300046D-6A53-4A76-ACB9-3B9F60C185EE}">
      <dgm:prSet/>
      <dgm:spPr/>
      <dgm:t>
        <a:bodyPr/>
        <a:lstStyle/>
        <a:p>
          <a:pPr algn="ctr"/>
          <a:endParaRPr lang="zh-TW" altLang="en-US" sz="2400" b="1">
            <a:latin typeface="+mj-ea"/>
            <a:ea typeface="+mj-ea"/>
          </a:endParaRPr>
        </a:p>
      </dgm:t>
    </dgm:pt>
    <dgm:pt modelId="{9E2F759B-524B-4D0F-82D0-F94AE0091827}" type="sibTrans" cxnId="{7300046D-6A53-4A76-ACB9-3B9F60C185EE}">
      <dgm:prSet/>
      <dgm:spPr/>
      <dgm:t>
        <a:bodyPr/>
        <a:lstStyle/>
        <a:p>
          <a:pPr algn="ctr"/>
          <a:endParaRPr lang="zh-TW" altLang="en-US" sz="2400" b="1">
            <a:latin typeface="+mj-ea"/>
            <a:ea typeface="+mj-ea"/>
          </a:endParaRPr>
        </a:p>
      </dgm:t>
    </dgm:pt>
    <dgm:pt modelId="{CB78B261-F178-4304-BA08-66E5A41C6B70}">
      <dgm:prSet custT="1"/>
      <dgm:spPr/>
      <dgm:t>
        <a:bodyPr/>
        <a:lstStyle/>
        <a:p>
          <a:pPr algn="ctr"/>
          <a:r>
            <a:rPr lang="zh-TW" altLang="en-US" sz="2400" b="1" dirty="0" smtClean="0">
              <a:latin typeface="+mj-ea"/>
              <a:ea typeface="+mj-ea"/>
            </a:rPr>
            <a:t>整理重點</a:t>
          </a:r>
          <a:endParaRPr lang="zh-TW" altLang="en-US" sz="2400" b="1" dirty="0">
            <a:latin typeface="+mj-ea"/>
            <a:ea typeface="+mj-ea"/>
          </a:endParaRPr>
        </a:p>
      </dgm:t>
    </dgm:pt>
    <dgm:pt modelId="{CE1C6938-65A0-4308-9D8B-975CB422395A}" type="parTrans" cxnId="{C5225523-4243-4360-B1F8-AD97A2365F33}">
      <dgm:prSet/>
      <dgm:spPr/>
      <dgm:t>
        <a:bodyPr/>
        <a:lstStyle/>
        <a:p>
          <a:pPr algn="ctr"/>
          <a:endParaRPr lang="zh-TW" altLang="en-US" sz="2400" b="1">
            <a:latin typeface="+mj-ea"/>
            <a:ea typeface="+mj-ea"/>
          </a:endParaRPr>
        </a:p>
      </dgm:t>
    </dgm:pt>
    <dgm:pt modelId="{60F0446F-169F-4D94-8E4B-939145EC2014}" type="sibTrans" cxnId="{C5225523-4243-4360-B1F8-AD97A2365F33}">
      <dgm:prSet/>
      <dgm:spPr/>
      <dgm:t>
        <a:bodyPr/>
        <a:lstStyle/>
        <a:p>
          <a:pPr algn="ctr"/>
          <a:endParaRPr lang="zh-TW" altLang="en-US" sz="2400" b="1">
            <a:latin typeface="+mj-ea"/>
            <a:ea typeface="+mj-ea"/>
          </a:endParaRPr>
        </a:p>
      </dgm:t>
    </dgm:pt>
    <dgm:pt modelId="{3BA458E0-EF0B-451A-A323-D30354209779}">
      <dgm:prSet custT="1"/>
      <dgm:spPr/>
      <dgm:t>
        <a:bodyPr/>
        <a:lstStyle/>
        <a:p>
          <a:pPr algn="ctr"/>
          <a:r>
            <a:rPr lang="zh-TW" altLang="en-US" sz="2400" b="1" dirty="0" smtClean="0">
              <a:latin typeface="+mj-ea"/>
              <a:ea typeface="+mj-ea"/>
            </a:rPr>
            <a:t>挑戰深化</a:t>
          </a:r>
          <a:endParaRPr lang="zh-TW" altLang="en-US" sz="2400" b="1" dirty="0">
            <a:latin typeface="+mj-ea"/>
            <a:ea typeface="+mj-ea"/>
          </a:endParaRPr>
        </a:p>
      </dgm:t>
    </dgm:pt>
    <dgm:pt modelId="{CDFB98A6-9C44-4982-9FE8-04FD6BBE49D7}" type="parTrans" cxnId="{DF01761B-42CD-4D94-8A9B-41E7FC720577}">
      <dgm:prSet/>
      <dgm:spPr/>
      <dgm:t>
        <a:bodyPr/>
        <a:lstStyle/>
        <a:p>
          <a:pPr algn="ctr"/>
          <a:endParaRPr lang="zh-TW" altLang="en-US" sz="2400" b="1">
            <a:latin typeface="+mj-ea"/>
            <a:ea typeface="+mj-ea"/>
          </a:endParaRPr>
        </a:p>
      </dgm:t>
    </dgm:pt>
    <dgm:pt modelId="{DF1730E2-47A7-46B4-B7E7-6DE3EE1B4A9B}" type="sibTrans" cxnId="{DF01761B-42CD-4D94-8A9B-41E7FC720577}">
      <dgm:prSet/>
      <dgm:spPr/>
      <dgm:t>
        <a:bodyPr/>
        <a:lstStyle/>
        <a:p>
          <a:pPr algn="ctr"/>
          <a:endParaRPr lang="zh-TW" altLang="en-US" sz="2400" b="1">
            <a:latin typeface="+mj-ea"/>
            <a:ea typeface="+mj-ea"/>
          </a:endParaRPr>
        </a:p>
      </dgm:t>
    </dgm:pt>
    <dgm:pt modelId="{0056C9C0-3A82-4A83-8CF7-648F08F19DDB}">
      <dgm:prSet custT="1"/>
      <dgm:spPr/>
      <dgm:t>
        <a:bodyPr/>
        <a:lstStyle/>
        <a:p>
          <a:pPr algn="ctr"/>
          <a:r>
            <a:rPr lang="zh-TW" altLang="en-US" sz="2400" b="1" dirty="0" smtClean="0">
              <a:latin typeface="+mj-ea"/>
              <a:ea typeface="+mj-ea"/>
            </a:rPr>
            <a:t>檢討精進</a:t>
          </a:r>
          <a:endParaRPr lang="zh-TW" altLang="en-US" sz="2400" b="1" dirty="0">
            <a:latin typeface="+mj-ea"/>
            <a:ea typeface="+mj-ea"/>
          </a:endParaRPr>
        </a:p>
      </dgm:t>
    </dgm:pt>
    <dgm:pt modelId="{3A304D6E-0C5A-45F5-ABAE-0C938D179A74}" type="parTrans" cxnId="{A0225643-1FBD-4650-99AF-78E9AD7BE60F}">
      <dgm:prSet/>
      <dgm:spPr/>
      <dgm:t>
        <a:bodyPr/>
        <a:lstStyle/>
        <a:p>
          <a:pPr algn="ctr"/>
          <a:endParaRPr lang="zh-TW" altLang="en-US" sz="2400" b="1">
            <a:latin typeface="+mj-ea"/>
            <a:ea typeface="+mj-ea"/>
          </a:endParaRPr>
        </a:p>
      </dgm:t>
    </dgm:pt>
    <dgm:pt modelId="{C42B2032-59B7-4105-98C9-6C4619DBFC83}" type="sibTrans" cxnId="{A0225643-1FBD-4650-99AF-78E9AD7BE60F}">
      <dgm:prSet/>
      <dgm:spPr/>
      <dgm:t>
        <a:bodyPr/>
        <a:lstStyle/>
        <a:p>
          <a:pPr algn="ctr"/>
          <a:endParaRPr lang="zh-TW" altLang="en-US" sz="2400" b="1">
            <a:latin typeface="+mj-ea"/>
            <a:ea typeface="+mj-ea"/>
          </a:endParaRPr>
        </a:p>
      </dgm:t>
    </dgm:pt>
    <dgm:pt modelId="{75F55A29-3CD9-4219-B2B8-83510DFA07C6}" type="pres">
      <dgm:prSet presAssocID="{8C672F80-70E3-4A64-8E2E-7DFE0174D6AC}" presName="linearFlow" presStyleCnt="0">
        <dgm:presLayoutVars>
          <dgm:dir/>
          <dgm:animLvl val="lvl"/>
          <dgm:resizeHandles val="exact"/>
        </dgm:presLayoutVars>
      </dgm:prSet>
      <dgm:spPr/>
    </dgm:pt>
    <dgm:pt modelId="{385D013E-0DDF-4221-9DC8-5DD7466CC65F}" type="pres">
      <dgm:prSet presAssocID="{F3A6CF28-9DC0-49E7-8379-7D13B4A7581A}" presName="composite" presStyleCnt="0"/>
      <dgm:spPr/>
    </dgm:pt>
    <dgm:pt modelId="{4ED249D7-745E-4C0F-A00E-B994D29EFDF2}" type="pres">
      <dgm:prSet presAssocID="{F3A6CF28-9DC0-49E7-8379-7D13B4A7581A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BD2B311-E00B-4077-BAA4-703F298A5B87}" type="pres">
      <dgm:prSet presAssocID="{F3A6CF28-9DC0-49E7-8379-7D13B4A7581A}" presName="descendantText" presStyleLbl="alignAcc1" presStyleIdx="0" presStyleCnt="5" custLinFactNeighborX="13047" custLinFactNeighborY="-923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CBEEDA3-1185-4888-AA06-68A0E9A55224}" type="pres">
      <dgm:prSet presAssocID="{553FDDF2-F0CB-4C8E-A006-6B82F7755EAD}" presName="sp" presStyleCnt="0"/>
      <dgm:spPr/>
    </dgm:pt>
    <dgm:pt modelId="{ECFA4E04-1731-46F6-B425-FCF1969BAE73}" type="pres">
      <dgm:prSet presAssocID="{72F2A365-DBA5-4CB4-9BC0-8D35301BDB3B}" presName="composite" presStyleCnt="0"/>
      <dgm:spPr/>
    </dgm:pt>
    <dgm:pt modelId="{0B4C70C3-28CF-4CA6-A331-90CADC07C9A7}" type="pres">
      <dgm:prSet presAssocID="{72F2A365-DBA5-4CB4-9BC0-8D35301BDB3B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794CE9B-D9DC-4D25-8281-C226703C6748}" type="pres">
      <dgm:prSet presAssocID="{72F2A365-DBA5-4CB4-9BC0-8D35301BDB3B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C7C429B-1985-4A90-9A9D-2CB3D2961C69}" type="pres">
      <dgm:prSet presAssocID="{BD648042-213D-4959-97E9-3E56E05FE6AA}" presName="sp" presStyleCnt="0"/>
      <dgm:spPr/>
    </dgm:pt>
    <dgm:pt modelId="{0A52AF99-F468-4E84-B490-44865907D5EE}" type="pres">
      <dgm:prSet presAssocID="{00AEDF5D-0C90-47BE-9E60-4BED85D49B61}" presName="composite" presStyleCnt="0"/>
      <dgm:spPr/>
    </dgm:pt>
    <dgm:pt modelId="{7AFAA74C-1390-4D51-8761-2D187092C464}" type="pres">
      <dgm:prSet presAssocID="{00AEDF5D-0C90-47BE-9E60-4BED85D49B61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9EBEDC6-AD5C-405F-9833-78238C7F09E4}" type="pres">
      <dgm:prSet presAssocID="{00AEDF5D-0C90-47BE-9E60-4BED85D49B61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A99E78E-E3E5-4375-8173-5D0511792179}" type="pres">
      <dgm:prSet presAssocID="{6E6D2C86-D5BA-47EF-B0E1-B60A59F92F23}" presName="sp" presStyleCnt="0"/>
      <dgm:spPr/>
    </dgm:pt>
    <dgm:pt modelId="{ED97A623-C515-4613-B237-5FF2F57CCCDC}" type="pres">
      <dgm:prSet presAssocID="{DE0C792F-0DAD-47E8-A1D2-7CECDF7C1CAA}" presName="composite" presStyleCnt="0"/>
      <dgm:spPr/>
    </dgm:pt>
    <dgm:pt modelId="{2F6A254B-9687-4D68-ACEE-D2FD3B4DD24A}" type="pres">
      <dgm:prSet presAssocID="{DE0C792F-0DAD-47E8-A1D2-7CECDF7C1CAA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0F2F91A-7677-49A0-9169-F6092C5F39B2}" type="pres">
      <dgm:prSet presAssocID="{DE0C792F-0DAD-47E8-A1D2-7CECDF7C1CAA}" presName="descendantText" presStyleLbl="alignAcc1" presStyleIdx="3" presStyleCnt="5" custLinFactNeighborX="1580" custLinFactNeighborY="-23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536BCD5-7E30-445C-BB63-2398E2A55455}" type="pres">
      <dgm:prSet presAssocID="{809CBA19-BEEA-4481-A841-C933F861A77C}" presName="sp" presStyleCnt="0"/>
      <dgm:spPr/>
    </dgm:pt>
    <dgm:pt modelId="{E7574303-E17E-46D9-8DE8-E300DAB08DA0}" type="pres">
      <dgm:prSet presAssocID="{90D535DD-EA53-4062-B954-F9D261BB576D}" presName="composite" presStyleCnt="0"/>
      <dgm:spPr/>
    </dgm:pt>
    <dgm:pt modelId="{EF913EFB-7008-493A-8FF5-6CC92FDB41C1}" type="pres">
      <dgm:prSet presAssocID="{90D535DD-EA53-4062-B954-F9D261BB576D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77AD3B1-07A6-4EB0-80BF-DFC214160DE6}" type="pres">
      <dgm:prSet presAssocID="{90D535DD-EA53-4062-B954-F9D261BB576D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68C2728-2C73-4159-B064-248BDC5095CD}" type="presOf" srcId="{3BA458E0-EF0B-451A-A323-D30354209779}" destId="{C0F2F91A-7677-49A0-9169-F6092C5F39B2}" srcOrd="0" destOrd="0" presId="urn:microsoft.com/office/officeart/2005/8/layout/chevron2"/>
    <dgm:cxn modelId="{50BD385B-658E-4396-B461-7475742D6A5F}" srcId="{8C672F80-70E3-4A64-8E2E-7DFE0174D6AC}" destId="{72F2A365-DBA5-4CB4-9BC0-8D35301BDB3B}" srcOrd="1" destOrd="0" parTransId="{6B05CC8B-6D53-4BFA-814C-4BA9DE5C2CF8}" sibTransId="{BD648042-213D-4959-97E9-3E56E05FE6AA}"/>
    <dgm:cxn modelId="{AAE3F1B1-EED5-42FB-A3E8-D20893AEC9A9}" srcId="{8C672F80-70E3-4A64-8E2E-7DFE0174D6AC}" destId="{F3A6CF28-9DC0-49E7-8379-7D13B4A7581A}" srcOrd="0" destOrd="0" parTransId="{5133410D-DB50-4BDF-B9B7-6CC2671B1A99}" sibTransId="{553FDDF2-F0CB-4C8E-A006-6B82F7755EAD}"/>
    <dgm:cxn modelId="{5BBD2427-09D9-4BB7-8998-FF05DCCE0388}" type="presOf" srcId="{A88AF320-F9CC-4A8E-B283-6E24A6E75484}" destId="{3794CE9B-D9DC-4D25-8281-C226703C6748}" srcOrd="0" destOrd="0" presId="urn:microsoft.com/office/officeart/2005/8/layout/chevron2"/>
    <dgm:cxn modelId="{0AD21BBB-113F-4AEE-B6C3-99E806E26A20}" srcId="{8C672F80-70E3-4A64-8E2E-7DFE0174D6AC}" destId="{00AEDF5D-0C90-47BE-9E60-4BED85D49B61}" srcOrd="2" destOrd="0" parTransId="{FD0EA22A-25ED-4EC8-89D8-102E00DCE59E}" sibTransId="{6E6D2C86-D5BA-47EF-B0E1-B60A59F92F23}"/>
    <dgm:cxn modelId="{8891852E-7CFA-4292-BADA-5B2F71B7A473}" type="presOf" srcId="{72F2A365-DBA5-4CB4-9BC0-8D35301BDB3B}" destId="{0B4C70C3-28CF-4CA6-A331-90CADC07C9A7}" srcOrd="0" destOrd="0" presId="urn:microsoft.com/office/officeart/2005/8/layout/chevron2"/>
    <dgm:cxn modelId="{989260B8-4739-43D5-A052-06225CF066A1}" type="presOf" srcId="{CB78B261-F178-4304-BA08-66E5A41C6B70}" destId="{59EBEDC6-AD5C-405F-9833-78238C7F09E4}" srcOrd="0" destOrd="0" presId="urn:microsoft.com/office/officeart/2005/8/layout/chevron2"/>
    <dgm:cxn modelId="{98731C98-1C64-4BEE-B56A-7FF736BBDDAC}" srcId="{F3A6CF28-9DC0-49E7-8379-7D13B4A7581A}" destId="{B75B36C9-B8EB-4382-8B41-68463C45C424}" srcOrd="0" destOrd="0" parTransId="{244E2569-8082-4059-ABDC-53941B1D6CE0}" sibTransId="{96A4DE71-CDB7-4BAA-A4DB-D09C1D22E31C}"/>
    <dgm:cxn modelId="{29EF642B-C84F-4C76-9076-21FAE875966B}" type="presOf" srcId="{8C672F80-70E3-4A64-8E2E-7DFE0174D6AC}" destId="{75F55A29-3CD9-4219-B2B8-83510DFA07C6}" srcOrd="0" destOrd="0" presId="urn:microsoft.com/office/officeart/2005/8/layout/chevron2"/>
    <dgm:cxn modelId="{C5225523-4243-4360-B1F8-AD97A2365F33}" srcId="{00AEDF5D-0C90-47BE-9E60-4BED85D49B61}" destId="{CB78B261-F178-4304-BA08-66E5A41C6B70}" srcOrd="0" destOrd="0" parTransId="{CE1C6938-65A0-4308-9D8B-975CB422395A}" sibTransId="{60F0446F-169F-4D94-8E4B-939145EC2014}"/>
    <dgm:cxn modelId="{EEF569B3-09AB-4C23-91C5-8F52F8EAADB2}" srcId="{8C672F80-70E3-4A64-8E2E-7DFE0174D6AC}" destId="{DE0C792F-0DAD-47E8-A1D2-7CECDF7C1CAA}" srcOrd="3" destOrd="0" parTransId="{0DEF798B-C6CF-4462-BE9B-2BA11959AA84}" sibTransId="{809CBA19-BEEA-4481-A841-C933F861A77C}"/>
    <dgm:cxn modelId="{435942D3-96D1-4E73-8DDF-853CD8EEAC10}" type="presOf" srcId="{F3A6CF28-9DC0-49E7-8379-7D13B4A7581A}" destId="{4ED249D7-745E-4C0F-A00E-B994D29EFDF2}" srcOrd="0" destOrd="0" presId="urn:microsoft.com/office/officeart/2005/8/layout/chevron2"/>
    <dgm:cxn modelId="{BCA7151B-C956-4672-8F86-93D89D76A972}" type="presOf" srcId="{00AEDF5D-0C90-47BE-9E60-4BED85D49B61}" destId="{7AFAA74C-1390-4D51-8761-2D187092C464}" srcOrd="0" destOrd="0" presId="urn:microsoft.com/office/officeart/2005/8/layout/chevron2"/>
    <dgm:cxn modelId="{08300623-C6CD-4228-9155-495ABFF63868}" type="presOf" srcId="{90D535DD-EA53-4062-B954-F9D261BB576D}" destId="{EF913EFB-7008-493A-8FF5-6CC92FDB41C1}" srcOrd="0" destOrd="0" presId="urn:microsoft.com/office/officeart/2005/8/layout/chevron2"/>
    <dgm:cxn modelId="{7300046D-6A53-4A76-ACB9-3B9F60C185EE}" srcId="{72F2A365-DBA5-4CB4-9BC0-8D35301BDB3B}" destId="{A88AF320-F9CC-4A8E-B283-6E24A6E75484}" srcOrd="0" destOrd="0" parTransId="{B578D165-3B82-4640-9B8A-2880F8483BAC}" sibTransId="{9E2F759B-524B-4D0F-82D0-F94AE0091827}"/>
    <dgm:cxn modelId="{1B7CC3D5-99CE-4742-B1E2-76E949789543}" type="presOf" srcId="{B75B36C9-B8EB-4382-8B41-68463C45C424}" destId="{6BD2B311-E00B-4077-BAA4-703F298A5B87}" srcOrd="0" destOrd="0" presId="urn:microsoft.com/office/officeart/2005/8/layout/chevron2"/>
    <dgm:cxn modelId="{F7A38FF5-E75F-46ED-8EB7-29447764C032}" type="presOf" srcId="{0056C9C0-3A82-4A83-8CF7-648F08F19DDB}" destId="{877AD3B1-07A6-4EB0-80BF-DFC214160DE6}" srcOrd="0" destOrd="0" presId="urn:microsoft.com/office/officeart/2005/8/layout/chevron2"/>
    <dgm:cxn modelId="{AC39A5B8-929D-48BA-ABFB-A79AB3A2C74F}" srcId="{8C672F80-70E3-4A64-8E2E-7DFE0174D6AC}" destId="{90D535DD-EA53-4062-B954-F9D261BB576D}" srcOrd="4" destOrd="0" parTransId="{CFBCF472-AFA9-489F-9C9A-EC12DE5EE50E}" sibTransId="{AA3AB6C4-07E8-4DC4-B48A-4E64B278B926}"/>
    <dgm:cxn modelId="{DF01761B-42CD-4D94-8A9B-41E7FC720577}" srcId="{DE0C792F-0DAD-47E8-A1D2-7CECDF7C1CAA}" destId="{3BA458E0-EF0B-451A-A323-D30354209779}" srcOrd="0" destOrd="0" parTransId="{CDFB98A6-9C44-4982-9FE8-04FD6BBE49D7}" sibTransId="{DF1730E2-47A7-46B4-B7E7-6DE3EE1B4A9B}"/>
    <dgm:cxn modelId="{A0225643-1FBD-4650-99AF-78E9AD7BE60F}" srcId="{90D535DD-EA53-4062-B954-F9D261BB576D}" destId="{0056C9C0-3A82-4A83-8CF7-648F08F19DDB}" srcOrd="0" destOrd="0" parTransId="{3A304D6E-0C5A-45F5-ABAE-0C938D179A74}" sibTransId="{C42B2032-59B7-4105-98C9-6C4619DBFC83}"/>
    <dgm:cxn modelId="{27137925-DF1C-4D77-A260-17622E39ECA8}" type="presOf" srcId="{DE0C792F-0DAD-47E8-A1D2-7CECDF7C1CAA}" destId="{2F6A254B-9687-4D68-ACEE-D2FD3B4DD24A}" srcOrd="0" destOrd="0" presId="urn:microsoft.com/office/officeart/2005/8/layout/chevron2"/>
    <dgm:cxn modelId="{937952FB-2601-4226-B356-DDFD4CEE424C}" type="presParOf" srcId="{75F55A29-3CD9-4219-B2B8-83510DFA07C6}" destId="{385D013E-0DDF-4221-9DC8-5DD7466CC65F}" srcOrd="0" destOrd="0" presId="urn:microsoft.com/office/officeart/2005/8/layout/chevron2"/>
    <dgm:cxn modelId="{67099716-5494-4894-84EC-10F54B153025}" type="presParOf" srcId="{385D013E-0DDF-4221-9DC8-5DD7466CC65F}" destId="{4ED249D7-745E-4C0F-A00E-B994D29EFDF2}" srcOrd="0" destOrd="0" presId="urn:microsoft.com/office/officeart/2005/8/layout/chevron2"/>
    <dgm:cxn modelId="{9F4974BB-CDB3-4AB9-8B9B-D32311E9DEFF}" type="presParOf" srcId="{385D013E-0DDF-4221-9DC8-5DD7466CC65F}" destId="{6BD2B311-E00B-4077-BAA4-703F298A5B87}" srcOrd="1" destOrd="0" presId="urn:microsoft.com/office/officeart/2005/8/layout/chevron2"/>
    <dgm:cxn modelId="{82E04E8B-9237-489D-B252-DD2FD15F3A7F}" type="presParOf" srcId="{75F55A29-3CD9-4219-B2B8-83510DFA07C6}" destId="{DCBEEDA3-1185-4888-AA06-68A0E9A55224}" srcOrd="1" destOrd="0" presId="urn:microsoft.com/office/officeart/2005/8/layout/chevron2"/>
    <dgm:cxn modelId="{CE752ED4-5CDD-4AD3-A4CA-3A2E2C9487FB}" type="presParOf" srcId="{75F55A29-3CD9-4219-B2B8-83510DFA07C6}" destId="{ECFA4E04-1731-46F6-B425-FCF1969BAE73}" srcOrd="2" destOrd="0" presId="urn:microsoft.com/office/officeart/2005/8/layout/chevron2"/>
    <dgm:cxn modelId="{7CA77FC1-C624-41C4-B797-E3FBE004DE35}" type="presParOf" srcId="{ECFA4E04-1731-46F6-B425-FCF1969BAE73}" destId="{0B4C70C3-28CF-4CA6-A331-90CADC07C9A7}" srcOrd="0" destOrd="0" presId="urn:microsoft.com/office/officeart/2005/8/layout/chevron2"/>
    <dgm:cxn modelId="{6D5CFF3E-F10E-4497-9CBB-A9FDFBD6CFF5}" type="presParOf" srcId="{ECFA4E04-1731-46F6-B425-FCF1969BAE73}" destId="{3794CE9B-D9DC-4D25-8281-C226703C6748}" srcOrd="1" destOrd="0" presId="urn:microsoft.com/office/officeart/2005/8/layout/chevron2"/>
    <dgm:cxn modelId="{9BC7D538-26AB-4F2C-86E0-E71B96D61275}" type="presParOf" srcId="{75F55A29-3CD9-4219-B2B8-83510DFA07C6}" destId="{7C7C429B-1985-4A90-9A9D-2CB3D2961C69}" srcOrd="3" destOrd="0" presId="urn:microsoft.com/office/officeart/2005/8/layout/chevron2"/>
    <dgm:cxn modelId="{CF540ACF-C463-4CA2-82DD-9B8948A0F80C}" type="presParOf" srcId="{75F55A29-3CD9-4219-B2B8-83510DFA07C6}" destId="{0A52AF99-F468-4E84-B490-44865907D5EE}" srcOrd="4" destOrd="0" presId="urn:microsoft.com/office/officeart/2005/8/layout/chevron2"/>
    <dgm:cxn modelId="{2934E45B-EA4D-4CBA-BE22-34E5493BBA0E}" type="presParOf" srcId="{0A52AF99-F468-4E84-B490-44865907D5EE}" destId="{7AFAA74C-1390-4D51-8761-2D187092C464}" srcOrd="0" destOrd="0" presId="urn:microsoft.com/office/officeart/2005/8/layout/chevron2"/>
    <dgm:cxn modelId="{5ADBF01E-65C6-49F3-BAB8-C5BE4470FADC}" type="presParOf" srcId="{0A52AF99-F468-4E84-B490-44865907D5EE}" destId="{59EBEDC6-AD5C-405F-9833-78238C7F09E4}" srcOrd="1" destOrd="0" presId="urn:microsoft.com/office/officeart/2005/8/layout/chevron2"/>
    <dgm:cxn modelId="{37F752CD-5687-41D8-9C40-7BB7416024CD}" type="presParOf" srcId="{75F55A29-3CD9-4219-B2B8-83510DFA07C6}" destId="{EA99E78E-E3E5-4375-8173-5D0511792179}" srcOrd="5" destOrd="0" presId="urn:microsoft.com/office/officeart/2005/8/layout/chevron2"/>
    <dgm:cxn modelId="{E99305AC-0E52-4A58-879D-E2607AF203EE}" type="presParOf" srcId="{75F55A29-3CD9-4219-B2B8-83510DFA07C6}" destId="{ED97A623-C515-4613-B237-5FF2F57CCCDC}" srcOrd="6" destOrd="0" presId="urn:microsoft.com/office/officeart/2005/8/layout/chevron2"/>
    <dgm:cxn modelId="{8E2100B7-3E2B-435D-89C2-2D14B5E40D12}" type="presParOf" srcId="{ED97A623-C515-4613-B237-5FF2F57CCCDC}" destId="{2F6A254B-9687-4D68-ACEE-D2FD3B4DD24A}" srcOrd="0" destOrd="0" presId="urn:microsoft.com/office/officeart/2005/8/layout/chevron2"/>
    <dgm:cxn modelId="{EC338CF3-771A-4506-B0B3-F36B8DD689CE}" type="presParOf" srcId="{ED97A623-C515-4613-B237-5FF2F57CCCDC}" destId="{C0F2F91A-7677-49A0-9169-F6092C5F39B2}" srcOrd="1" destOrd="0" presId="urn:microsoft.com/office/officeart/2005/8/layout/chevron2"/>
    <dgm:cxn modelId="{5F07DA9E-11CD-4A40-8E74-A0505EBD956C}" type="presParOf" srcId="{75F55A29-3CD9-4219-B2B8-83510DFA07C6}" destId="{6536BCD5-7E30-445C-BB63-2398E2A55455}" srcOrd="7" destOrd="0" presId="urn:microsoft.com/office/officeart/2005/8/layout/chevron2"/>
    <dgm:cxn modelId="{7CE07B9C-8BE7-4351-84A4-004DD9F3EA38}" type="presParOf" srcId="{75F55A29-3CD9-4219-B2B8-83510DFA07C6}" destId="{E7574303-E17E-46D9-8DE8-E300DAB08DA0}" srcOrd="8" destOrd="0" presId="urn:microsoft.com/office/officeart/2005/8/layout/chevron2"/>
    <dgm:cxn modelId="{95533BC9-BCC1-4B73-9D9F-C5511543D8DA}" type="presParOf" srcId="{E7574303-E17E-46D9-8DE8-E300DAB08DA0}" destId="{EF913EFB-7008-493A-8FF5-6CC92FDB41C1}" srcOrd="0" destOrd="0" presId="urn:microsoft.com/office/officeart/2005/8/layout/chevron2"/>
    <dgm:cxn modelId="{14ABFB8D-080C-4E04-A239-1FA58C6FCBEF}" type="presParOf" srcId="{E7574303-E17E-46D9-8DE8-E300DAB08DA0}" destId="{877AD3B1-07A6-4EB0-80BF-DFC214160DE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46E22B-DB65-45B4-AAC1-400A124493A2}" type="doc">
      <dgm:prSet loTypeId="urn:microsoft.com/office/officeart/2005/8/layout/matrix1" loCatId="matrix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CB7AFC62-2F05-4A4A-AD93-7FBF792F541B}">
      <dgm:prSet phldrT="[文字]" custT="1"/>
      <dgm:spPr/>
      <dgm:t>
        <a:bodyPr/>
        <a:lstStyle/>
        <a:p>
          <a:r>
            <a:rPr lang="zh-TW" altLang="en-US" sz="2000" b="1" dirty="0" smtClean="0">
              <a:latin typeface="微軟正黑體" pitchFamily="34" charset="-120"/>
              <a:ea typeface="微軟正黑體" pitchFamily="34" charset="-120"/>
            </a:rPr>
            <a:t>教學</a:t>
          </a:r>
          <a:r>
            <a:rPr lang="en-US" altLang="zh-TW" sz="2000" b="1" dirty="0" smtClean="0">
              <a:latin typeface="微軟正黑體" pitchFamily="34" charset="-120"/>
              <a:ea typeface="微軟正黑體" pitchFamily="34" charset="-120"/>
            </a:rPr>
            <a:t/>
          </a:r>
          <a:br>
            <a:rPr lang="en-US" altLang="zh-TW" sz="2000" b="1" dirty="0" smtClean="0">
              <a:latin typeface="微軟正黑體" pitchFamily="34" charset="-120"/>
              <a:ea typeface="微軟正黑體" pitchFamily="34" charset="-120"/>
            </a:rPr>
          </a:br>
          <a:r>
            <a:rPr lang="zh-TW" altLang="en-US" sz="2000" b="1" dirty="0" smtClean="0">
              <a:latin typeface="微軟正黑體" pitchFamily="34" charset="-120"/>
              <a:ea typeface="微軟正黑體" pitchFamily="34" charset="-120"/>
            </a:rPr>
            <a:t>方法</a:t>
          </a:r>
          <a:endParaRPr lang="zh-TW" altLang="en-US" sz="2000" b="1" dirty="0">
            <a:latin typeface="微軟正黑體" pitchFamily="34" charset="-120"/>
            <a:ea typeface="微軟正黑體" pitchFamily="34" charset="-120"/>
          </a:endParaRPr>
        </a:p>
      </dgm:t>
    </dgm:pt>
    <dgm:pt modelId="{8780F75A-9EEC-4F21-A06B-D2D247F95EA0}" type="parTrans" cxnId="{E30019FC-8196-4202-BB27-E00A0202D446}">
      <dgm:prSet/>
      <dgm:spPr/>
      <dgm:t>
        <a:bodyPr/>
        <a:lstStyle/>
        <a:p>
          <a:endParaRPr lang="zh-TW" altLang="en-US" sz="2000" b="1">
            <a:latin typeface="微軟正黑體" pitchFamily="34" charset="-120"/>
            <a:ea typeface="微軟正黑體" pitchFamily="34" charset="-120"/>
          </a:endParaRPr>
        </a:p>
      </dgm:t>
    </dgm:pt>
    <dgm:pt modelId="{11A5439C-2D40-4EE8-A14A-86E482760254}" type="sibTrans" cxnId="{E30019FC-8196-4202-BB27-E00A0202D446}">
      <dgm:prSet/>
      <dgm:spPr/>
      <dgm:t>
        <a:bodyPr/>
        <a:lstStyle/>
        <a:p>
          <a:endParaRPr lang="zh-TW" altLang="en-US" sz="2000" b="1">
            <a:latin typeface="微軟正黑體" pitchFamily="34" charset="-120"/>
            <a:ea typeface="微軟正黑體" pitchFamily="34" charset="-120"/>
          </a:endParaRPr>
        </a:p>
      </dgm:t>
    </dgm:pt>
    <dgm:pt modelId="{A4954A81-09B7-4BEF-9B36-B77EACE8132A}">
      <dgm:prSet phldrT="[文字]" custT="1"/>
      <dgm:spPr/>
      <dgm:t>
        <a:bodyPr/>
        <a:lstStyle/>
        <a:p>
          <a:r>
            <a:rPr lang="zh-TW" altLang="en-US" sz="2000" b="1" dirty="0" smtClean="0">
              <a:latin typeface="微軟正黑體" pitchFamily="34" charset="-120"/>
              <a:ea typeface="微軟正黑體" pitchFamily="34" charset="-120"/>
            </a:rPr>
            <a:t>師生對話</a:t>
          </a:r>
          <a:endParaRPr lang="zh-TW" altLang="en-US" sz="2000" b="1" dirty="0">
            <a:latin typeface="微軟正黑體" pitchFamily="34" charset="-120"/>
            <a:ea typeface="微軟正黑體" pitchFamily="34" charset="-120"/>
          </a:endParaRPr>
        </a:p>
      </dgm:t>
    </dgm:pt>
    <dgm:pt modelId="{104DB245-AB1C-4315-ADB4-B53A838DF5C0}" type="parTrans" cxnId="{E8D647F2-136B-4477-9CB2-F7953FE6924E}">
      <dgm:prSet/>
      <dgm:spPr/>
      <dgm:t>
        <a:bodyPr/>
        <a:lstStyle/>
        <a:p>
          <a:endParaRPr lang="zh-TW" altLang="en-US" sz="2000" b="1">
            <a:latin typeface="微軟正黑體" pitchFamily="34" charset="-120"/>
            <a:ea typeface="微軟正黑體" pitchFamily="34" charset="-120"/>
          </a:endParaRPr>
        </a:p>
      </dgm:t>
    </dgm:pt>
    <dgm:pt modelId="{F8351B34-4F51-4172-BC57-1A41D2CAF65C}" type="sibTrans" cxnId="{E8D647F2-136B-4477-9CB2-F7953FE6924E}">
      <dgm:prSet/>
      <dgm:spPr/>
      <dgm:t>
        <a:bodyPr/>
        <a:lstStyle/>
        <a:p>
          <a:endParaRPr lang="zh-TW" altLang="en-US" sz="2000" b="1">
            <a:latin typeface="微軟正黑體" pitchFamily="34" charset="-120"/>
            <a:ea typeface="微軟正黑體" pitchFamily="34" charset="-120"/>
          </a:endParaRPr>
        </a:p>
      </dgm:t>
    </dgm:pt>
    <dgm:pt modelId="{D344AAD1-6960-45D6-8E91-5E6CB42968A1}">
      <dgm:prSet phldrT="[文字]" custT="1"/>
      <dgm:spPr/>
      <dgm:t>
        <a:bodyPr/>
        <a:lstStyle/>
        <a:p>
          <a:r>
            <a:rPr lang="zh-TW" altLang="en-US" sz="2000" b="1" dirty="0" smtClean="0">
              <a:latin typeface="微軟正黑體" pitchFamily="34" charset="-120"/>
              <a:ea typeface="微軟正黑體" pitchFamily="34" charset="-120"/>
            </a:rPr>
            <a:t>多媒體</a:t>
          </a:r>
          <a:endParaRPr lang="zh-TW" altLang="en-US" sz="2000" b="1" dirty="0">
            <a:latin typeface="微軟正黑體" pitchFamily="34" charset="-120"/>
            <a:ea typeface="微軟正黑體" pitchFamily="34" charset="-120"/>
          </a:endParaRPr>
        </a:p>
      </dgm:t>
    </dgm:pt>
    <dgm:pt modelId="{319C70DF-C827-4372-A753-DE6B2EE034EC}" type="parTrans" cxnId="{40F44D7C-CDDF-4D31-9363-3516818AB5FF}">
      <dgm:prSet/>
      <dgm:spPr/>
      <dgm:t>
        <a:bodyPr/>
        <a:lstStyle/>
        <a:p>
          <a:endParaRPr lang="zh-TW" altLang="en-US" sz="2000" b="1">
            <a:latin typeface="微軟正黑體" pitchFamily="34" charset="-120"/>
            <a:ea typeface="微軟正黑體" pitchFamily="34" charset="-120"/>
          </a:endParaRPr>
        </a:p>
      </dgm:t>
    </dgm:pt>
    <dgm:pt modelId="{0AA57A53-31BF-4FB5-A2E8-8B476246D945}" type="sibTrans" cxnId="{40F44D7C-CDDF-4D31-9363-3516818AB5FF}">
      <dgm:prSet/>
      <dgm:spPr/>
      <dgm:t>
        <a:bodyPr/>
        <a:lstStyle/>
        <a:p>
          <a:endParaRPr lang="zh-TW" altLang="en-US" sz="2000" b="1">
            <a:latin typeface="微軟正黑體" pitchFamily="34" charset="-120"/>
            <a:ea typeface="微軟正黑體" pitchFamily="34" charset="-120"/>
          </a:endParaRPr>
        </a:p>
      </dgm:t>
    </dgm:pt>
    <dgm:pt modelId="{A43CBA9A-B7B7-4FE8-A418-9198B401564F}">
      <dgm:prSet phldrT="[文字]" custT="1"/>
      <dgm:spPr/>
      <dgm:t>
        <a:bodyPr/>
        <a:lstStyle/>
        <a:p>
          <a:r>
            <a:rPr lang="zh-TW" altLang="en-US" sz="2000" b="1" dirty="0" smtClean="0">
              <a:latin typeface="微軟正黑體" pitchFamily="34" charset="-120"/>
              <a:ea typeface="微軟正黑體" pitchFamily="34" charset="-120"/>
            </a:rPr>
            <a:t>動手實作</a:t>
          </a:r>
          <a:endParaRPr lang="zh-TW" altLang="en-US" sz="2000" b="1" dirty="0">
            <a:latin typeface="微軟正黑體" pitchFamily="34" charset="-120"/>
            <a:ea typeface="微軟正黑體" pitchFamily="34" charset="-120"/>
          </a:endParaRPr>
        </a:p>
      </dgm:t>
    </dgm:pt>
    <dgm:pt modelId="{28C27F20-2837-4294-BCFC-2D9A49A31E66}" type="parTrans" cxnId="{2F25E1F9-2FD5-4A8B-BCC3-50F526359625}">
      <dgm:prSet/>
      <dgm:spPr/>
      <dgm:t>
        <a:bodyPr/>
        <a:lstStyle/>
        <a:p>
          <a:endParaRPr lang="zh-TW" altLang="en-US" sz="2000" b="1">
            <a:latin typeface="微軟正黑體" pitchFamily="34" charset="-120"/>
            <a:ea typeface="微軟正黑體" pitchFamily="34" charset="-120"/>
          </a:endParaRPr>
        </a:p>
      </dgm:t>
    </dgm:pt>
    <dgm:pt modelId="{C97F1E13-6391-437B-B0B4-0266439121BD}" type="sibTrans" cxnId="{2F25E1F9-2FD5-4A8B-BCC3-50F526359625}">
      <dgm:prSet/>
      <dgm:spPr/>
      <dgm:t>
        <a:bodyPr/>
        <a:lstStyle/>
        <a:p>
          <a:endParaRPr lang="zh-TW" altLang="en-US" sz="2000" b="1">
            <a:latin typeface="微軟正黑體" pitchFamily="34" charset="-120"/>
            <a:ea typeface="微軟正黑體" pitchFamily="34" charset="-120"/>
          </a:endParaRPr>
        </a:p>
      </dgm:t>
    </dgm:pt>
    <dgm:pt modelId="{D40AB344-91C6-448F-B0E7-E6A689CE0954}">
      <dgm:prSet phldrT="[文字]" custT="1"/>
      <dgm:spPr/>
      <dgm:t>
        <a:bodyPr/>
        <a:lstStyle/>
        <a:p>
          <a:r>
            <a:rPr lang="zh-TW" altLang="en-US" sz="2000" b="1" dirty="0" smtClean="0">
              <a:latin typeface="微軟正黑體" pitchFamily="34" charset="-120"/>
              <a:ea typeface="微軟正黑體" pitchFamily="34" charset="-120"/>
            </a:rPr>
            <a:t>親自演示</a:t>
          </a:r>
          <a:endParaRPr lang="en-US" altLang="zh-TW" sz="2000" b="1" dirty="0" smtClean="0">
            <a:latin typeface="微軟正黑體" pitchFamily="34" charset="-120"/>
            <a:ea typeface="微軟正黑體" pitchFamily="34" charset="-120"/>
          </a:endParaRPr>
        </a:p>
      </dgm:t>
    </dgm:pt>
    <dgm:pt modelId="{47341862-8F8E-4FA7-8CC9-2864F86D6725}" type="parTrans" cxnId="{C17F031F-FA16-42BD-979E-EA4ED2A0825B}">
      <dgm:prSet/>
      <dgm:spPr/>
      <dgm:t>
        <a:bodyPr/>
        <a:lstStyle/>
        <a:p>
          <a:endParaRPr lang="zh-TW" altLang="en-US" sz="2000" b="1">
            <a:latin typeface="微軟正黑體" pitchFamily="34" charset="-120"/>
            <a:ea typeface="微軟正黑體" pitchFamily="34" charset="-120"/>
          </a:endParaRPr>
        </a:p>
      </dgm:t>
    </dgm:pt>
    <dgm:pt modelId="{15C5287D-FC37-4F01-B61E-2425C63A527B}" type="sibTrans" cxnId="{C17F031F-FA16-42BD-979E-EA4ED2A0825B}">
      <dgm:prSet/>
      <dgm:spPr/>
      <dgm:t>
        <a:bodyPr/>
        <a:lstStyle/>
        <a:p>
          <a:endParaRPr lang="zh-TW" altLang="en-US" sz="2000" b="1">
            <a:latin typeface="微軟正黑體" pitchFamily="34" charset="-120"/>
            <a:ea typeface="微軟正黑體" pitchFamily="34" charset="-120"/>
          </a:endParaRPr>
        </a:p>
      </dgm:t>
    </dgm:pt>
    <dgm:pt modelId="{EC1E327F-EAE9-4C9B-9BAC-7BB7C23AB9FB}" type="pres">
      <dgm:prSet presAssocID="{3D46E22B-DB65-45B4-AAC1-400A124493A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78D59C7-9FFB-419A-BE46-C25A5AD02E8F}" type="pres">
      <dgm:prSet presAssocID="{3D46E22B-DB65-45B4-AAC1-400A124493A2}" presName="matrix" presStyleCnt="0"/>
      <dgm:spPr/>
      <dgm:t>
        <a:bodyPr/>
        <a:lstStyle/>
        <a:p>
          <a:endParaRPr lang="zh-TW" altLang="en-US"/>
        </a:p>
      </dgm:t>
    </dgm:pt>
    <dgm:pt modelId="{3FFC6F2F-CBEF-46CA-AAD6-0F5E6BDC7607}" type="pres">
      <dgm:prSet presAssocID="{3D46E22B-DB65-45B4-AAC1-400A124493A2}" presName="tile1" presStyleLbl="node1" presStyleIdx="0" presStyleCnt="4"/>
      <dgm:spPr/>
      <dgm:t>
        <a:bodyPr/>
        <a:lstStyle/>
        <a:p>
          <a:endParaRPr lang="zh-TW" altLang="en-US"/>
        </a:p>
      </dgm:t>
    </dgm:pt>
    <dgm:pt modelId="{0E24B4E9-AAE7-43F2-BF15-044B61843D55}" type="pres">
      <dgm:prSet presAssocID="{3D46E22B-DB65-45B4-AAC1-400A124493A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E2A4ED3-0C0B-4329-B629-1E2C796E4189}" type="pres">
      <dgm:prSet presAssocID="{3D46E22B-DB65-45B4-AAC1-400A124493A2}" presName="tile2" presStyleLbl="node1" presStyleIdx="1" presStyleCnt="4"/>
      <dgm:spPr/>
      <dgm:t>
        <a:bodyPr/>
        <a:lstStyle/>
        <a:p>
          <a:endParaRPr lang="zh-TW" altLang="en-US"/>
        </a:p>
      </dgm:t>
    </dgm:pt>
    <dgm:pt modelId="{0434A0E2-6563-4AF1-A018-1B8B4C03C998}" type="pres">
      <dgm:prSet presAssocID="{3D46E22B-DB65-45B4-AAC1-400A124493A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8DD56FC-996F-4963-A9B6-8D06079F602A}" type="pres">
      <dgm:prSet presAssocID="{3D46E22B-DB65-45B4-AAC1-400A124493A2}" presName="tile3" presStyleLbl="node1" presStyleIdx="2" presStyleCnt="4"/>
      <dgm:spPr/>
      <dgm:t>
        <a:bodyPr/>
        <a:lstStyle/>
        <a:p>
          <a:endParaRPr lang="zh-TW" altLang="en-US"/>
        </a:p>
      </dgm:t>
    </dgm:pt>
    <dgm:pt modelId="{75402829-8CF0-4E9D-9617-D4E33B7AC869}" type="pres">
      <dgm:prSet presAssocID="{3D46E22B-DB65-45B4-AAC1-400A124493A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9B02D1A-D548-4896-ABA0-F3A8FEF3A26B}" type="pres">
      <dgm:prSet presAssocID="{3D46E22B-DB65-45B4-AAC1-400A124493A2}" presName="tile4" presStyleLbl="node1" presStyleIdx="3" presStyleCnt="4"/>
      <dgm:spPr/>
      <dgm:t>
        <a:bodyPr/>
        <a:lstStyle/>
        <a:p>
          <a:endParaRPr lang="zh-TW" altLang="en-US"/>
        </a:p>
      </dgm:t>
    </dgm:pt>
    <dgm:pt modelId="{B8CAFB1C-0F6E-44A1-8A8F-70826C5D36A8}" type="pres">
      <dgm:prSet presAssocID="{3D46E22B-DB65-45B4-AAC1-400A124493A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08CAC7-32D5-44AC-A39D-4BF6C815F01A}" type="pres">
      <dgm:prSet presAssocID="{3D46E22B-DB65-45B4-AAC1-400A124493A2}" presName="centerTile" presStyleLbl="fgShp" presStyleIdx="0" presStyleCnt="1" custScaleX="127378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17F031F-FA16-42BD-979E-EA4ED2A0825B}" srcId="{CB7AFC62-2F05-4A4A-AD93-7FBF792F541B}" destId="{D40AB344-91C6-448F-B0E7-E6A689CE0954}" srcOrd="3" destOrd="0" parTransId="{47341862-8F8E-4FA7-8CC9-2864F86D6725}" sibTransId="{15C5287D-FC37-4F01-B61E-2425C63A527B}"/>
    <dgm:cxn modelId="{40F44D7C-CDDF-4D31-9363-3516818AB5FF}" srcId="{CB7AFC62-2F05-4A4A-AD93-7FBF792F541B}" destId="{D344AAD1-6960-45D6-8E91-5E6CB42968A1}" srcOrd="1" destOrd="0" parTransId="{319C70DF-C827-4372-A753-DE6B2EE034EC}" sibTransId="{0AA57A53-31BF-4FB5-A2E8-8B476246D945}"/>
    <dgm:cxn modelId="{28EFC390-D457-47BF-B01F-3D20C4C3AD85}" type="presOf" srcId="{D40AB344-91C6-448F-B0E7-E6A689CE0954}" destId="{B8CAFB1C-0F6E-44A1-8A8F-70826C5D36A8}" srcOrd="1" destOrd="0" presId="urn:microsoft.com/office/officeart/2005/8/layout/matrix1"/>
    <dgm:cxn modelId="{648176A1-B0AE-4AAF-88CB-2EB38B11E406}" type="presOf" srcId="{A43CBA9A-B7B7-4FE8-A418-9198B401564F}" destId="{75402829-8CF0-4E9D-9617-D4E33B7AC869}" srcOrd="1" destOrd="0" presId="urn:microsoft.com/office/officeart/2005/8/layout/matrix1"/>
    <dgm:cxn modelId="{DC424EA4-4AC7-47F9-95BE-1BD7D33E653A}" type="presOf" srcId="{3D46E22B-DB65-45B4-AAC1-400A124493A2}" destId="{EC1E327F-EAE9-4C9B-9BAC-7BB7C23AB9FB}" srcOrd="0" destOrd="0" presId="urn:microsoft.com/office/officeart/2005/8/layout/matrix1"/>
    <dgm:cxn modelId="{5E82B583-6928-48F7-8BC1-2553520ACA29}" type="presOf" srcId="{D40AB344-91C6-448F-B0E7-E6A689CE0954}" destId="{19B02D1A-D548-4896-ABA0-F3A8FEF3A26B}" srcOrd="0" destOrd="0" presId="urn:microsoft.com/office/officeart/2005/8/layout/matrix1"/>
    <dgm:cxn modelId="{6CE9345A-F788-461F-BB66-11591BB8B8AD}" type="presOf" srcId="{A43CBA9A-B7B7-4FE8-A418-9198B401564F}" destId="{C8DD56FC-996F-4963-A9B6-8D06079F602A}" srcOrd="0" destOrd="0" presId="urn:microsoft.com/office/officeart/2005/8/layout/matrix1"/>
    <dgm:cxn modelId="{3FD5EE07-70BB-47BD-AFD9-DE02D41D00A1}" type="presOf" srcId="{CB7AFC62-2F05-4A4A-AD93-7FBF792F541B}" destId="{F208CAC7-32D5-44AC-A39D-4BF6C815F01A}" srcOrd="0" destOrd="0" presId="urn:microsoft.com/office/officeart/2005/8/layout/matrix1"/>
    <dgm:cxn modelId="{E30019FC-8196-4202-BB27-E00A0202D446}" srcId="{3D46E22B-DB65-45B4-AAC1-400A124493A2}" destId="{CB7AFC62-2F05-4A4A-AD93-7FBF792F541B}" srcOrd="0" destOrd="0" parTransId="{8780F75A-9EEC-4F21-A06B-D2D247F95EA0}" sibTransId="{11A5439C-2D40-4EE8-A14A-86E482760254}"/>
    <dgm:cxn modelId="{0F47E2CB-FF88-4421-A4ED-62B5AFD06BA5}" type="presOf" srcId="{A4954A81-09B7-4BEF-9B36-B77EACE8132A}" destId="{0E24B4E9-AAE7-43F2-BF15-044B61843D55}" srcOrd="1" destOrd="0" presId="urn:microsoft.com/office/officeart/2005/8/layout/matrix1"/>
    <dgm:cxn modelId="{51893C06-0D5D-41EA-952F-848020618653}" type="presOf" srcId="{A4954A81-09B7-4BEF-9B36-B77EACE8132A}" destId="{3FFC6F2F-CBEF-46CA-AAD6-0F5E6BDC7607}" srcOrd="0" destOrd="0" presId="urn:microsoft.com/office/officeart/2005/8/layout/matrix1"/>
    <dgm:cxn modelId="{2F25E1F9-2FD5-4A8B-BCC3-50F526359625}" srcId="{CB7AFC62-2F05-4A4A-AD93-7FBF792F541B}" destId="{A43CBA9A-B7B7-4FE8-A418-9198B401564F}" srcOrd="2" destOrd="0" parTransId="{28C27F20-2837-4294-BCFC-2D9A49A31E66}" sibTransId="{C97F1E13-6391-437B-B0B4-0266439121BD}"/>
    <dgm:cxn modelId="{E8D647F2-136B-4477-9CB2-F7953FE6924E}" srcId="{CB7AFC62-2F05-4A4A-AD93-7FBF792F541B}" destId="{A4954A81-09B7-4BEF-9B36-B77EACE8132A}" srcOrd="0" destOrd="0" parTransId="{104DB245-AB1C-4315-ADB4-B53A838DF5C0}" sibTransId="{F8351B34-4F51-4172-BC57-1A41D2CAF65C}"/>
    <dgm:cxn modelId="{4EA22B7A-44F9-48C1-AAD9-159FC70F93B1}" type="presOf" srcId="{D344AAD1-6960-45D6-8E91-5E6CB42968A1}" destId="{2E2A4ED3-0C0B-4329-B629-1E2C796E4189}" srcOrd="0" destOrd="0" presId="urn:microsoft.com/office/officeart/2005/8/layout/matrix1"/>
    <dgm:cxn modelId="{B8BF31F9-F0FB-4C2A-8D72-2F9C47C52964}" type="presOf" srcId="{D344AAD1-6960-45D6-8E91-5E6CB42968A1}" destId="{0434A0E2-6563-4AF1-A018-1B8B4C03C998}" srcOrd="1" destOrd="0" presId="urn:microsoft.com/office/officeart/2005/8/layout/matrix1"/>
    <dgm:cxn modelId="{FE392562-B72A-4835-8D3E-3FD011656D70}" type="presParOf" srcId="{EC1E327F-EAE9-4C9B-9BAC-7BB7C23AB9FB}" destId="{378D59C7-9FFB-419A-BE46-C25A5AD02E8F}" srcOrd="0" destOrd="0" presId="urn:microsoft.com/office/officeart/2005/8/layout/matrix1"/>
    <dgm:cxn modelId="{116A8386-B8DB-4108-85FE-14248DC1C10D}" type="presParOf" srcId="{378D59C7-9FFB-419A-BE46-C25A5AD02E8F}" destId="{3FFC6F2F-CBEF-46CA-AAD6-0F5E6BDC7607}" srcOrd="0" destOrd="0" presId="urn:microsoft.com/office/officeart/2005/8/layout/matrix1"/>
    <dgm:cxn modelId="{DEA17517-AA89-4627-B59E-1729E0325419}" type="presParOf" srcId="{378D59C7-9FFB-419A-BE46-C25A5AD02E8F}" destId="{0E24B4E9-AAE7-43F2-BF15-044B61843D55}" srcOrd="1" destOrd="0" presId="urn:microsoft.com/office/officeart/2005/8/layout/matrix1"/>
    <dgm:cxn modelId="{55C5955E-5C47-4494-B20F-A6336931F454}" type="presParOf" srcId="{378D59C7-9FFB-419A-BE46-C25A5AD02E8F}" destId="{2E2A4ED3-0C0B-4329-B629-1E2C796E4189}" srcOrd="2" destOrd="0" presId="urn:microsoft.com/office/officeart/2005/8/layout/matrix1"/>
    <dgm:cxn modelId="{F0A573E1-32DD-462D-9888-49236FF833F9}" type="presParOf" srcId="{378D59C7-9FFB-419A-BE46-C25A5AD02E8F}" destId="{0434A0E2-6563-4AF1-A018-1B8B4C03C998}" srcOrd="3" destOrd="0" presId="urn:microsoft.com/office/officeart/2005/8/layout/matrix1"/>
    <dgm:cxn modelId="{3F807277-41F2-4EBB-A97C-CBBBEABD13C7}" type="presParOf" srcId="{378D59C7-9FFB-419A-BE46-C25A5AD02E8F}" destId="{C8DD56FC-996F-4963-A9B6-8D06079F602A}" srcOrd="4" destOrd="0" presId="urn:microsoft.com/office/officeart/2005/8/layout/matrix1"/>
    <dgm:cxn modelId="{48FE7555-2A07-47B3-9269-E462FAE3FDD8}" type="presParOf" srcId="{378D59C7-9FFB-419A-BE46-C25A5AD02E8F}" destId="{75402829-8CF0-4E9D-9617-D4E33B7AC869}" srcOrd="5" destOrd="0" presId="urn:microsoft.com/office/officeart/2005/8/layout/matrix1"/>
    <dgm:cxn modelId="{46EE59AD-448E-4DC7-85B3-8EEBE8392415}" type="presParOf" srcId="{378D59C7-9FFB-419A-BE46-C25A5AD02E8F}" destId="{19B02D1A-D548-4896-ABA0-F3A8FEF3A26B}" srcOrd="6" destOrd="0" presId="urn:microsoft.com/office/officeart/2005/8/layout/matrix1"/>
    <dgm:cxn modelId="{01C8121E-1932-493A-ACD3-E9F1EB109724}" type="presParOf" srcId="{378D59C7-9FFB-419A-BE46-C25A5AD02E8F}" destId="{B8CAFB1C-0F6E-44A1-8A8F-70826C5D36A8}" srcOrd="7" destOrd="0" presId="urn:microsoft.com/office/officeart/2005/8/layout/matrix1"/>
    <dgm:cxn modelId="{40690DBB-0DF4-489C-92AA-48C6909D2470}" type="presParOf" srcId="{EC1E327F-EAE9-4C9B-9BAC-7BB7C23AB9FB}" destId="{F208CAC7-32D5-44AC-A39D-4BF6C815F01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AA5E7C-84AD-4107-BAFF-BB4871B6E3E0}">
      <dsp:nvSpPr>
        <dsp:cNvPr id="0" name=""/>
        <dsp:cNvSpPr/>
      </dsp:nvSpPr>
      <dsp:spPr>
        <a:xfrm rot="5400000">
          <a:off x="4815271" y="-1953481"/>
          <a:ext cx="848060" cy="493110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b="1" kern="1200" dirty="0" smtClean="0">
              <a:latin typeface="標楷體" pitchFamily="65" charset="-120"/>
              <a:ea typeface="標楷體" pitchFamily="65" charset="-120"/>
            </a:rPr>
            <a:t>註記及抄寫</a:t>
          </a:r>
          <a:endParaRPr lang="zh-TW" altLang="en-US" sz="2400" b="1" kern="1200" dirty="0">
            <a:latin typeface="標楷體" pitchFamily="65" charset="-120"/>
            <a:ea typeface="標楷體" pitchFamily="65" charset="-120"/>
          </a:endParaRPr>
        </a:p>
      </dsp:txBody>
      <dsp:txXfrm rot="5400000">
        <a:off x="4815271" y="-1953481"/>
        <a:ext cx="848060" cy="4931107"/>
      </dsp:txXfrm>
    </dsp:sp>
    <dsp:sp modelId="{538F26E6-AE24-4F1B-8DD1-761A39C0421B}">
      <dsp:nvSpPr>
        <dsp:cNvPr id="0" name=""/>
        <dsp:cNvSpPr/>
      </dsp:nvSpPr>
      <dsp:spPr>
        <a:xfrm>
          <a:off x="0" y="1547"/>
          <a:ext cx="2773748" cy="1021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課本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1547"/>
        <a:ext cx="2773748" cy="1021050"/>
      </dsp:txXfrm>
    </dsp:sp>
    <dsp:sp modelId="{D1F6C701-C037-427F-8221-22946E4C3784}">
      <dsp:nvSpPr>
        <dsp:cNvPr id="0" name=""/>
        <dsp:cNvSpPr/>
      </dsp:nvSpPr>
      <dsp:spPr>
        <a:xfrm>
          <a:off x="0" y="1073650"/>
          <a:ext cx="2773748" cy="1021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紙筆測驗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1073650"/>
        <a:ext cx="2773748" cy="1021050"/>
      </dsp:txXfrm>
    </dsp:sp>
    <dsp:sp modelId="{C6313D1B-4200-4A83-8A3E-8E23EE0490BF}">
      <dsp:nvSpPr>
        <dsp:cNvPr id="0" name=""/>
        <dsp:cNvSpPr/>
      </dsp:nvSpPr>
      <dsp:spPr>
        <a:xfrm>
          <a:off x="0" y="2147301"/>
          <a:ext cx="2773748" cy="1021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學習態度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2147301"/>
        <a:ext cx="2773748" cy="10210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D249D7-745E-4C0F-A00E-B994D29EFDF2}">
      <dsp:nvSpPr>
        <dsp:cNvPr id="0" name=""/>
        <dsp:cNvSpPr/>
      </dsp:nvSpPr>
      <dsp:spPr>
        <a:xfrm rot="5400000">
          <a:off x="-203361" y="206675"/>
          <a:ext cx="1355744" cy="949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solidFill>
                <a:schemeClr val="bg1"/>
              </a:solidFill>
              <a:latin typeface="+mj-ea"/>
              <a:ea typeface="+mj-ea"/>
            </a:rPr>
            <a:t>預習</a:t>
          </a:r>
          <a:endParaRPr lang="zh-TW" altLang="en-US" sz="2400" b="1" kern="1200" dirty="0">
            <a:solidFill>
              <a:schemeClr val="bg1"/>
            </a:solidFill>
            <a:latin typeface="+mj-ea"/>
            <a:ea typeface="+mj-ea"/>
          </a:endParaRPr>
        </a:p>
      </dsp:txBody>
      <dsp:txXfrm rot="5400000">
        <a:off x="-203361" y="206675"/>
        <a:ext cx="1355744" cy="949020"/>
      </dsp:txXfrm>
    </dsp:sp>
    <dsp:sp modelId="{6BD2B311-E00B-4077-BAA4-703F298A5B87}">
      <dsp:nvSpPr>
        <dsp:cNvPr id="0" name=""/>
        <dsp:cNvSpPr/>
      </dsp:nvSpPr>
      <dsp:spPr>
        <a:xfrm rot="5400000">
          <a:off x="1617837" y="-668816"/>
          <a:ext cx="881697" cy="22193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b="1" kern="1200" dirty="0" smtClean="0">
              <a:latin typeface="+mj-ea"/>
              <a:ea typeface="+mj-ea"/>
            </a:rPr>
            <a:t>擅用課本</a:t>
          </a:r>
          <a:endParaRPr lang="zh-TW" altLang="en-US" sz="2400" b="1" kern="1200" dirty="0">
            <a:latin typeface="+mj-ea"/>
            <a:ea typeface="+mj-ea"/>
          </a:endParaRPr>
        </a:p>
      </dsp:txBody>
      <dsp:txXfrm rot="5400000">
        <a:off x="1617837" y="-668816"/>
        <a:ext cx="881697" cy="2219331"/>
      </dsp:txXfrm>
    </dsp:sp>
    <dsp:sp modelId="{0B4C70C3-28CF-4CA6-A331-90CADC07C9A7}">
      <dsp:nvSpPr>
        <dsp:cNvPr id="0" name=""/>
        <dsp:cNvSpPr/>
      </dsp:nvSpPr>
      <dsp:spPr>
        <a:xfrm rot="5400000">
          <a:off x="-203361" y="1371404"/>
          <a:ext cx="1355744" cy="949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solidFill>
                <a:schemeClr val="bg1"/>
              </a:solidFill>
              <a:latin typeface="+mj-ea"/>
              <a:ea typeface="+mj-ea"/>
            </a:rPr>
            <a:t>專心</a:t>
          </a:r>
          <a:endParaRPr lang="zh-TW" altLang="en-US" sz="2400" b="1" kern="1200" dirty="0">
            <a:solidFill>
              <a:schemeClr val="bg1"/>
            </a:solidFill>
            <a:latin typeface="+mj-ea"/>
            <a:ea typeface="+mj-ea"/>
          </a:endParaRPr>
        </a:p>
      </dsp:txBody>
      <dsp:txXfrm rot="5400000">
        <a:off x="-203361" y="1371404"/>
        <a:ext cx="1355744" cy="949020"/>
      </dsp:txXfrm>
    </dsp:sp>
    <dsp:sp modelId="{3794CE9B-D9DC-4D25-8281-C226703C6748}">
      <dsp:nvSpPr>
        <dsp:cNvPr id="0" name=""/>
        <dsp:cNvSpPr/>
      </dsp:nvSpPr>
      <dsp:spPr>
        <a:xfrm rot="5400000">
          <a:off x="1618069" y="498994"/>
          <a:ext cx="881233" cy="22193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b="1" kern="1200" dirty="0" smtClean="0">
              <a:latin typeface="+mj-ea"/>
              <a:ea typeface="+mj-ea"/>
            </a:rPr>
            <a:t>積極參與</a:t>
          </a:r>
          <a:endParaRPr lang="zh-TW" altLang="en-US" sz="2400" b="1" kern="1200" dirty="0">
            <a:latin typeface="+mj-ea"/>
            <a:ea typeface="+mj-ea"/>
          </a:endParaRPr>
        </a:p>
      </dsp:txBody>
      <dsp:txXfrm rot="5400000">
        <a:off x="1618069" y="498994"/>
        <a:ext cx="881233" cy="2219331"/>
      </dsp:txXfrm>
    </dsp:sp>
    <dsp:sp modelId="{7AFAA74C-1390-4D51-8761-2D187092C464}">
      <dsp:nvSpPr>
        <dsp:cNvPr id="0" name=""/>
        <dsp:cNvSpPr/>
      </dsp:nvSpPr>
      <dsp:spPr>
        <a:xfrm rot="5400000">
          <a:off x="-203361" y="2536133"/>
          <a:ext cx="1355744" cy="949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solidFill>
                <a:schemeClr val="bg1"/>
              </a:solidFill>
              <a:latin typeface="+mj-ea"/>
              <a:ea typeface="+mj-ea"/>
            </a:rPr>
            <a:t>複習</a:t>
          </a:r>
          <a:endParaRPr lang="zh-TW" altLang="en-US" sz="2400" b="1" kern="1200" dirty="0">
            <a:solidFill>
              <a:schemeClr val="bg1"/>
            </a:solidFill>
            <a:latin typeface="+mj-ea"/>
            <a:ea typeface="+mj-ea"/>
          </a:endParaRPr>
        </a:p>
      </dsp:txBody>
      <dsp:txXfrm rot="5400000">
        <a:off x="-203361" y="2536133"/>
        <a:ext cx="1355744" cy="949020"/>
      </dsp:txXfrm>
    </dsp:sp>
    <dsp:sp modelId="{59EBEDC6-AD5C-405F-9833-78238C7F09E4}">
      <dsp:nvSpPr>
        <dsp:cNvPr id="0" name=""/>
        <dsp:cNvSpPr/>
      </dsp:nvSpPr>
      <dsp:spPr>
        <a:xfrm rot="5400000">
          <a:off x="1618069" y="1663723"/>
          <a:ext cx="881233" cy="22193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b="1" kern="1200" dirty="0" smtClean="0">
              <a:latin typeface="+mj-ea"/>
              <a:ea typeface="+mj-ea"/>
            </a:rPr>
            <a:t>整理重點</a:t>
          </a:r>
          <a:endParaRPr lang="zh-TW" altLang="en-US" sz="2400" b="1" kern="1200" dirty="0">
            <a:latin typeface="+mj-ea"/>
            <a:ea typeface="+mj-ea"/>
          </a:endParaRPr>
        </a:p>
      </dsp:txBody>
      <dsp:txXfrm rot="5400000">
        <a:off x="1618069" y="1663723"/>
        <a:ext cx="881233" cy="2219331"/>
      </dsp:txXfrm>
    </dsp:sp>
    <dsp:sp modelId="{2F6A254B-9687-4D68-ACEE-D2FD3B4DD24A}">
      <dsp:nvSpPr>
        <dsp:cNvPr id="0" name=""/>
        <dsp:cNvSpPr/>
      </dsp:nvSpPr>
      <dsp:spPr>
        <a:xfrm rot="5400000">
          <a:off x="-203361" y="3700862"/>
          <a:ext cx="1355744" cy="949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solidFill>
                <a:schemeClr val="bg1"/>
              </a:solidFill>
              <a:latin typeface="+mj-ea"/>
              <a:ea typeface="+mj-ea"/>
            </a:rPr>
            <a:t>練習</a:t>
          </a:r>
          <a:endParaRPr lang="zh-TW" altLang="en-US" sz="2400" b="1" kern="1200" dirty="0">
            <a:solidFill>
              <a:schemeClr val="bg1"/>
            </a:solidFill>
            <a:latin typeface="+mj-ea"/>
            <a:ea typeface="+mj-ea"/>
          </a:endParaRPr>
        </a:p>
      </dsp:txBody>
      <dsp:txXfrm rot="5400000">
        <a:off x="-203361" y="3700862"/>
        <a:ext cx="1355744" cy="949020"/>
      </dsp:txXfrm>
    </dsp:sp>
    <dsp:sp modelId="{C0F2F91A-7677-49A0-9169-F6092C5F39B2}">
      <dsp:nvSpPr>
        <dsp:cNvPr id="0" name=""/>
        <dsp:cNvSpPr/>
      </dsp:nvSpPr>
      <dsp:spPr>
        <a:xfrm rot="5400000">
          <a:off x="1618069" y="2826416"/>
          <a:ext cx="881233" cy="22193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b="1" kern="1200" dirty="0" smtClean="0">
              <a:latin typeface="+mj-ea"/>
              <a:ea typeface="+mj-ea"/>
            </a:rPr>
            <a:t>挑戰深化</a:t>
          </a:r>
          <a:endParaRPr lang="zh-TW" altLang="en-US" sz="2400" b="1" kern="1200" dirty="0">
            <a:latin typeface="+mj-ea"/>
            <a:ea typeface="+mj-ea"/>
          </a:endParaRPr>
        </a:p>
      </dsp:txBody>
      <dsp:txXfrm rot="5400000">
        <a:off x="1618069" y="2826416"/>
        <a:ext cx="881233" cy="2219331"/>
      </dsp:txXfrm>
    </dsp:sp>
    <dsp:sp modelId="{EF913EFB-7008-493A-8FF5-6CC92FDB41C1}">
      <dsp:nvSpPr>
        <dsp:cNvPr id="0" name=""/>
        <dsp:cNvSpPr/>
      </dsp:nvSpPr>
      <dsp:spPr>
        <a:xfrm rot="5400000">
          <a:off x="-203361" y="4865591"/>
          <a:ext cx="1355744" cy="949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+mj-ea"/>
              <a:ea typeface="+mj-ea"/>
            </a:rPr>
            <a:t>訂正</a:t>
          </a:r>
          <a:endParaRPr lang="zh-TW" altLang="en-US" sz="2400" b="1" kern="1200" dirty="0">
            <a:latin typeface="+mj-ea"/>
            <a:ea typeface="+mj-ea"/>
          </a:endParaRPr>
        </a:p>
      </dsp:txBody>
      <dsp:txXfrm rot="5400000">
        <a:off x="-203361" y="4865591"/>
        <a:ext cx="1355744" cy="949020"/>
      </dsp:txXfrm>
    </dsp:sp>
    <dsp:sp modelId="{877AD3B1-07A6-4EB0-80BF-DFC214160DE6}">
      <dsp:nvSpPr>
        <dsp:cNvPr id="0" name=""/>
        <dsp:cNvSpPr/>
      </dsp:nvSpPr>
      <dsp:spPr>
        <a:xfrm rot="5400000">
          <a:off x="1618069" y="3993180"/>
          <a:ext cx="881233" cy="22193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b="1" kern="1200" dirty="0" smtClean="0">
              <a:latin typeface="+mj-ea"/>
              <a:ea typeface="+mj-ea"/>
            </a:rPr>
            <a:t>檢討精進</a:t>
          </a:r>
          <a:endParaRPr lang="zh-TW" altLang="en-US" sz="2400" b="1" kern="1200" dirty="0">
            <a:latin typeface="+mj-ea"/>
            <a:ea typeface="+mj-ea"/>
          </a:endParaRPr>
        </a:p>
      </dsp:txBody>
      <dsp:txXfrm rot="5400000">
        <a:off x="1618069" y="3993180"/>
        <a:ext cx="881233" cy="221933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FC6F2F-CBEF-46CA-AAD6-0F5E6BDC7607}">
      <dsp:nvSpPr>
        <dsp:cNvPr id="0" name=""/>
        <dsp:cNvSpPr/>
      </dsp:nvSpPr>
      <dsp:spPr>
        <a:xfrm rot="16200000">
          <a:off x="54005" y="-54005"/>
          <a:ext cx="1476163" cy="1584175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atin typeface="微軟正黑體" pitchFamily="34" charset="-120"/>
              <a:ea typeface="微軟正黑體" pitchFamily="34" charset="-120"/>
            </a:rPr>
            <a:t>師生對話</a:t>
          </a:r>
          <a:endParaRPr lang="zh-TW" altLang="en-US" sz="2000" b="1" kern="1200" dirty="0">
            <a:latin typeface="微軟正黑體" pitchFamily="34" charset="-120"/>
            <a:ea typeface="微軟正黑體" pitchFamily="34" charset="-120"/>
          </a:endParaRPr>
        </a:p>
      </dsp:txBody>
      <dsp:txXfrm rot="16200000">
        <a:off x="238526" y="-238526"/>
        <a:ext cx="1107123" cy="1584175"/>
      </dsp:txXfrm>
    </dsp:sp>
    <dsp:sp modelId="{2E2A4ED3-0C0B-4329-B629-1E2C796E4189}">
      <dsp:nvSpPr>
        <dsp:cNvPr id="0" name=""/>
        <dsp:cNvSpPr/>
      </dsp:nvSpPr>
      <dsp:spPr>
        <a:xfrm>
          <a:off x="1584175" y="0"/>
          <a:ext cx="1584175" cy="1476163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atin typeface="微軟正黑體" pitchFamily="34" charset="-120"/>
              <a:ea typeface="微軟正黑體" pitchFamily="34" charset="-120"/>
            </a:rPr>
            <a:t>多媒體</a:t>
          </a:r>
          <a:endParaRPr lang="zh-TW" altLang="en-US" sz="20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1584175" y="0"/>
        <a:ext cx="1584175" cy="1107123"/>
      </dsp:txXfrm>
    </dsp:sp>
    <dsp:sp modelId="{C8DD56FC-996F-4963-A9B6-8D06079F602A}">
      <dsp:nvSpPr>
        <dsp:cNvPr id="0" name=""/>
        <dsp:cNvSpPr/>
      </dsp:nvSpPr>
      <dsp:spPr>
        <a:xfrm rot="10800000">
          <a:off x="0" y="1476163"/>
          <a:ext cx="1584175" cy="1476163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atin typeface="微軟正黑體" pitchFamily="34" charset="-120"/>
              <a:ea typeface="微軟正黑體" pitchFamily="34" charset="-120"/>
            </a:rPr>
            <a:t>動手實作</a:t>
          </a:r>
          <a:endParaRPr lang="zh-TW" altLang="en-US" sz="2000" b="1" kern="1200" dirty="0">
            <a:latin typeface="微軟正黑體" pitchFamily="34" charset="-120"/>
            <a:ea typeface="微軟正黑體" pitchFamily="34" charset="-120"/>
          </a:endParaRPr>
        </a:p>
      </dsp:txBody>
      <dsp:txXfrm rot="10800000">
        <a:off x="0" y="1845204"/>
        <a:ext cx="1584175" cy="1107123"/>
      </dsp:txXfrm>
    </dsp:sp>
    <dsp:sp modelId="{19B02D1A-D548-4896-ABA0-F3A8FEF3A26B}">
      <dsp:nvSpPr>
        <dsp:cNvPr id="0" name=""/>
        <dsp:cNvSpPr/>
      </dsp:nvSpPr>
      <dsp:spPr>
        <a:xfrm rot="5400000">
          <a:off x="1638181" y="1422158"/>
          <a:ext cx="1476163" cy="1584175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atin typeface="微軟正黑體" pitchFamily="34" charset="-120"/>
              <a:ea typeface="微軟正黑體" pitchFamily="34" charset="-120"/>
            </a:rPr>
            <a:t>親自演示</a:t>
          </a:r>
          <a:endParaRPr lang="en-US" altLang="zh-TW" sz="2000" b="1" kern="1200" dirty="0" smtClean="0">
            <a:latin typeface="微軟正黑體" pitchFamily="34" charset="-120"/>
            <a:ea typeface="微軟正黑體" pitchFamily="34" charset="-120"/>
          </a:endParaRPr>
        </a:p>
      </dsp:txBody>
      <dsp:txXfrm rot="5400000">
        <a:off x="1822702" y="1606678"/>
        <a:ext cx="1107123" cy="1584175"/>
      </dsp:txXfrm>
    </dsp:sp>
    <dsp:sp modelId="{F208CAC7-32D5-44AC-A39D-4BF6C815F01A}">
      <dsp:nvSpPr>
        <dsp:cNvPr id="0" name=""/>
        <dsp:cNvSpPr/>
      </dsp:nvSpPr>
      <dsp:spPr>
        <a:xfrm>
          <a:off x="978808" y="1107122"/>
          <a:ext cx="1210735" cy="738081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atin typeface="微軟正黑體" pitchFamily="34" charset="-120"/>
              <a:ea typeface="微軟正黑體" pitchFamily="34" charset="-120"/>
            </a:rPr>
            <a:t>教學</a:t>
          </a:r>
          <a:r>
            <a:rPr lang="en-US" altLang="zh-TW" sz="2000" b="1" kern="1200" dirty="0" smtClean="0">
              <a:latin typeface="微軟正黑體" pitchFamily="34" charset="-120"/>
              <a:ea typeface="微軟正黑體" pitchFamily="34" charset="-120"/>
            </a:rPr>
            <a:t/>
          </a:r>
          <a:br>
            <a:rPr lang="en-US" altLang="zh-TW" sz="2000" b="1" kern="1200" dirty="0" smtClean="0">
              <a:latin typeface="微軟正黑體" pitchFamily="34" charset="-120"/>
              <a:ea typeface="微軟正黑體" pitchFamily="34" charset="-120"/>
            </a:rPr>
          </a:br>
          <a:r>
            <a:rPr lang="zh-TW" altLang="en-US" sz="2000" b="1" kern="1200" dirty="0" smtClean="0">
              <a:latin typeface="微軟正黑體" pitchFamily="34" charset="-120"/>
              <a:ea typeface="微軟正黑體" pitchFamily="34" charset="-120"/>
            </a:rPr>
            <a:t>方法</a:t>
          </a:r>
          <a:endParaRPr lang="zh-TW" altLang="en-US" sz="20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978808" y="1107122"/>
        <a:ext cx="1210735" cy="738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E4D3-BB21-4CF1-9B8B-B84E6A53623F}" type="datetimeFigureOut">
              <a:rPr lang="zh-TW" altLang="en-US" smtClean="0"/>
              <a:pPr/>
              <a:t>2024/9/6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D2A4-71E4-46B9-9934-C7E7EABADE2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E4D3-BB21-4CF1-9B8B-B84E6A53623F}" type="datetimeFigureOut">
              <a:rPr lang="zh-TW" altLang="en-US" smtClean="0"/>
              <a:pPr/>
              <a:t>2024/9/6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D2A4-71E4-46B9-9934-C7E7EABADE2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E4D3-BB21-4CF1-9B8B-B84E6A53623F}" type="datetimeFigureOut">
              <a:rPr lang="zh-TW" altLang="en-US" smtClean="0"/>
              <a:pPr/>
              <a:t>2024/9/6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D2A4-71E4-46B9-9934-C7E7EABADE2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E4D3-BB21-4CF1-9B8B-B84E6A53623F}" type="datetimeFigureOut">
              <a:rPr lang="zh-TW" altLang="en-US" smtClean="0"/>
              <a:pPr/>
              <a:t>2024/9/6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D2A4-71E4-46B9-9934-C7E7EABADE2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E4D3-BB21-4CF1-9B8B-B84E6A53623F}" type="datetimeFigureOut">
              <a:rPr lang="zh-TW" altLang="en-US" smtClean="0"/>
              <a:pPr/>
              <a:t>2024/9/6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D2A4-71E4-46B9-9934-C7E7EABADE2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E4D3-BB21-4CF1-9B8B-B84E6A53623F}" type="datetimeFigureOut">
              <a:rPr lang="zh-TW" altLang="en-US" smtClean="0"/>
              <a:pPr/>
              <a:t>2024/9/6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D2A4-71E4-46B9-9934-C7E7EABADE2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E4D3-BB21-4CF1-9B8B-B84E6A53623F}" type="datetimeFigureOut">
              <a:rPr lang="zh-TW" altLang="en-US" smtClean="0"/>
              <a:pPr/>
              <a:t>2024/9/6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D2A4-71E4-46B9-9934-C7E7EABADE2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E4D3-BB21-4CF1-9B8B-B84E6A53623F}" type="datetimeFigureOut">
              <a:rPr lang="zh-TW" altLang="en-US" smtClean="0"/>
              <a:pPr/>
              <a:t>2024/9/6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D2A4-71E4-46B9-9934-C7E7EABADE2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E4D3-BB21-4CF1-9B8B-B84E6A53623F}" type="datetimeFigureOut">
              <a:rPr lang="zh-TW" altLang="en-US" smtClean="0"/>
              <a:pPr/>
              <a:t>2024/9/6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D2A4-71E4-46B9-9934-C7E7EABADE2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E4D3-BB21-4CF1-9B8B-B84E6A53623F}" type="datetimeFigureOut">
              <a:rPr lang="zh-TW" altLang="en-US" smtClean="0"/>
              <a:pPr/>
              <a:t>2024/9/6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D2A4-71E4-46B9-9934-C7E7EABADE2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E4D3-BB21-4CF1-9B8B-B84E6A53623F}" type="datetimeFigureOut">
              <a:rPr lang="zh-TW" altLang="en-US" smtClean="0"/>
              <a:pPr/>
              <a:t>2024/9/6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7FED2A4-71E4-46B9-9934-C7E7EABADE2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D8E4D3-BB21-4CF1-9B8B-B84E6A53623F}" type="datetimeFigureOut">
              <a:rPr lang="zh-TW" altLang="en-US" smtClean="0"/>
              <a:pPr/>
              <a:t>2024/9/6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FED2A4-71E4-46B9-9934-C7E7EABADE2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539552" y="0"/>
            <a:ext cx="7772400" cy="86409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自我介紹</a:t>
            </a:r>
            <a:endParaRPr kumimoji="0" lang="zh-TW" alt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sp>
        <p:nvSpPr>
          <p:cNvPr id="4" name="副標題 2"/>
          <p:cNvSpPr txBox="1">
            <a:spLocks/>
          </p:cNvSpPr>
          <p:nvPr/>
        </p:nvSpPr>
        <p:spPr>
          <a:xfrm>
            <a:off x="683568" y="1412776"/>
            <a:ext cx="6544816" cy="302433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TW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年度：</a:t>
            </a:r>
            <a:r>
              <a:rPr kumimoji="0" lang="en-US" altLang="zh-TW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11301</a:t>
            </a:r>
            <a:endParaRPr kumimoji="0" lang="en-US" altLang="zh-TW" sz="3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TW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教師：張淑娟</a:t>
            </a:r>
            <a:endParaRPr kumimoji="0" lang="en-US" altLang="zh-TW" sz="3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TW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座位：崇智</a:t>
            </a:r>
            <a:r>
              <a:rPr kumimoji="0" lang="en-US" altLang="zh-TW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4F </a:t>
            </a:r>
            <a:br>
              <a:rPr kumimoji="0" lang="en-US" altLang="zh-TW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            </a:t>
            </a:r>
            <a:r>
              <a:rPr kumimoji="0" lang="en-US" altLang="zh-TW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0" lang="zh-TW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分機 </a:t>
            </a:r>
            <a:r>
              <a:rPr kumimoji="0" lang="en-US" altLang="zh-TW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153)</a:t>
            </a:r>
            <a:br>
              <a:rPr kumimoji="0" lang="en-US" altLang="zh-TW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            自然科辦公室</a:t>
            </a:r>
          </a:p>
        </p:txBody>
      </p:sp>
      <p:pic>
        <p:nvPicPr>
          <p:cNvPr id="5" name="圖片 4" descr="理化科 張淑娟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1268760"/>
            <a:ext cx="2566534" cy="34290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5897252" y="4725144"/>
            <a:ext cx="2146742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我勇敢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接受挑戰。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孩子，你也可以喔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!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187624" y="5733256"/>
            <a:ext cx="70070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國三課程變難了。是的，物理知識變多了。</a:t>
            </a:r>
            <a:endParaRPr lang="zh-TW" alt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676456" cy="720080"/>
          </a:xfrm>
        </p:spPr>
        <p:txBody>
          <a:bodyPr>
            <a:noAutofit/>
          </a:bodyPr>
          <a:lstStyle/>
          <a:p>
            <a:pPr algn="ctr"/>
            <a:r>
              <a:rPr lang="zh-TW" altLang="en-US" sz="3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評量：</a:t>
            </a:r>
            <a:r>
              <a:rPr lang="zh-TW" altLang="zh-TW" sz="3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段考</a:t>
            </a:r>
            <a:r>
              <a:rPr lang="en-US" altLang="zh-TW" sz="3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50</a:t>
            </a:r>
            <a:r>
              <a:rPr lang="zh-TW" altLang="zh-TW" sz="3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％</a:t>
            </a:r>
            <a:r>
              <a:rPr lang="zh-TW" altLang="en-US" sz="3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zh-TW" sz="3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平時</a:t>
            </a:r>
            <a:r>
              <a:rPr lang="en-US" altLang="zh-TW" sz="3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50</a:t>
            </a:r>
            <a:r>
              <a:rPr lang="zh-TW" altLang="zh-TW" sz="3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％</a:t>
            </a:r>
            <a:endParaRPr lang="zh-TW" altLang="en-US" sz="36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6" name="資料庫圖表 5"/>
          <p:cNvGraphicFramePr/>
          <p:nvPr/>
        </p:nvGraphicFramePr>
        <p:xfrm>
          <a:off x="899592" y="3645024"/>
          <a:ext cx="7704856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群組 6"/>
          <p:cNvGrpSpPr/>
          <p:nvPr/>
        </p:nvGrpSpPr>
        <p:grpSpPr>
          <a:xfrm>
            <a:off x="3707904" y="4725144"/>
            <a:ext cx="4968552" cy="936103"/>
            <a:chOff x="2083088" y="2045232"/>
            <a:chExt cx="3974706" cy="894444"/>
          </a:xfrm>
        </p:grpSpPr>
        <p:sp>
          <p:nvSpPr>
            <p:cNvPr id="8" name="圓角化同側角落矩形 7"/>
            <p:cNvSpPr/>
            <p:nvPr/>
          </p:nvSpPr>
          <p:spPr>
            <a:xfrm rot="5400000">
              <a:off x="3614453" y="513867"/>
              <a:ext cx="894444" cy="3957174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圓角化同側角落矩形 4"/>
            <p:cNvSpPr/>
            <p:nvPr/>
          </p:nvSpPr>
          <p:spPr>
            <a:xfrm>
              <a:off x="2194559" y="2045232"/>
              <a:ext cx="3863235" cy="8256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36195" rIns="72390" bIns="36195" numCol="1" spcCol="1270" anchor="ctr" anchorCtr="0">
              <a:noAutofit/>
            </a:bodyPr>
            <a:lstStyle/>
            <a:p>
              <a:pPr marL="171450" lvl="1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en-US" sz="2400" b="1" dirty="0" smtClean="0">
                  <a:latin typeface="標楷體" pitchFamily="65" charset="-120"/>
                  <a:ea typeface="標楷體" pitchFamily="65" charset="-120"/>
                </a:rPr>
                <a:t>形成性評量、課堂小考</a:t>
              </a:r>
              <a:endParaRPr lang="zh-TW" altLang="en-US" sz="2400" b="1" kern="1200" dirty="0">
                <a:latin typeface="標楷體" pitchFamily="65" charset="-120"/>
                <a:ea typeface="標楷體" pitchFamily="65" charset="-120"/>
              </a:endParaRPr>
            </a:p>
            <a:p>
              <a:pPr marL="171450" lvl="1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en-US" sz="2400" b="1" kern="1200" dirty="0" smtClean="0">
                  <a:latin typeface="標楷體" pitchFamily="65" charset="-120"/>
                  <a:ea typeface="標楷體" pitchFamily="65" charset="-120"/>
                </a:rPr>
                <a:t>確實訂正</a:t>
              </a:r>
              <a:r>
                <a:rPr lang="zh-TW" altLang="en-US" sz="2400" b="1" dirty="0" smtClean="0">
                  <a:latin typeface="標楷體" pitchFamily="65" charset="-120"/>
                  <a:ea typeface="標楷體" pitchFamily="65" charset="-120"/>
                </a:rPr>
                <a:t>繳交</a:t>
              </a:r>
              <a:r>
                <a:rPr lang="zh-TW" altLang="en-US" sz="2400" b="1" dirty="0" smtClean="0">
                  <a:latin typeface="標楷體" pitchFamily="65" charset="-120"/>
                  <a:ea typeface="標楷體" pitchFamily="65" charset="-120"/>
                </a:rPr>
                <a:t>各項作業</a:t>
              </a:r>
              <a:endParaRPr lang="zh-TW" altLang="en-US" sz="2400" b="1" kern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3" name="群組 10"/>
          <p:cNvGrpSpPr/>
          <p:nvPr/>
        </p:nvGrpSpPr>
        <p:grpSpPr>
          <a:xfrm>
            <a:off x="3707904" y="5805261"/>
            <a:ext cx="4968551" cy="936107"/>
            <a:chOff x="2083088" y="2045228"/>
            <a:chExt cx="3974705" cy="894447"/>
          </a:xfrm>
        </p:grpSpPr>
        <p:sp>
          <p:nvSpPr>
            <p:cNvPr id="12" name="圓角化同側角落矩形 11"/>
            <p:cNvSpPr/>
            <p:nvPr/>
          </p:nvSpPr>
          <p:spPr>
            <a:xfrm rot="5400000">
              <a:off x="3614453" y="513863"/>
              <a:ext cx="894444" cy="3957174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圓角化同側角落矩形 4"/>
            <p:cNvSpPr/>
            <p:nvPr/>
          </p:nvSpPr>
          <p:spPr>
            <a:xfrm>
              <a:off x="2194559" y="2083439"/>
              <a:ext cx="3863234" cy="8562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36195" rIns="72390" bIns="36195" numCol="1" spcCol="1270" anchor="ctr" anchorCtr="0">
              <a:noAutofit/>
            </a:bodyPr>
            <a:lstStyle/>
            <a:p>
              <a:pPr marL="171450" lvl="1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en-US" sz="2400" b="1" dirty="0" smtClean="0">
                  <a:latin typeface="標楷體" pitchFamily="65" charset="-120"/>
                  <a:ea typeface="標楷體" pitchFamily="65" charset="-120"/>
                </a:rPr>
                <a:t>課堂參與、學習</a:t>
              </a:r>
              <a:r>
                <a:rPr lang="zh-TW" altLang="en-US" sz="2400" b="1" dirty="0" smtClean="0">
                  <a:latin typeface="標楷體" pitchFamily="65" charset="-120"/>
                  <a:ea typeface="標楷體" pitchFamily="65" charset="-120"/>
                </a:rPr>
                <a:t>動機</a:t>
              </a:r>
            </a:p>
            <a:p>
              <a:pPr marL="171450" lvl="1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en-US" sz="2400" b="1" dirty="0" smtClean="0">
                  <a:latin typeface="標楷體" pitchFamily="65" charset="-120"/>
                  <a:ea typeface="標楷體" pitchFamily="65" charset="-120"/>
                </a:rPr>
                <a:t>出缺勤</a:t>
              </a:r>
              <a:endParaRPr lang="zh-TW" altLang="en-US" sz="2400" b="1" kern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4" name="左大括弧 13"/>
          <p:cNvSpPr/>
          <p:nvPr/>
        </p:nvSpPr>
        <p:spPr>
          <a:xfrm>
            <a:off x="467544" y="4005064"/>
            <a:ext cx="360040" cy="25202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107504" y="4149080"/>
            <a:ext cx="615553" cy="224676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多元評量方式</a:t>
            </a:r>
            <a:endParaRPr lang="zh-TW" alt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899592" y="1032128"/>
          <a:ext cx="7632848" cy="2468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16424"/>
                <a:gridCol w="381642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一學年每週</a:t>
                      </a:r>
                      <a:r>
                        <a:rPr lang="en-US" altLang="zh-TW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3</a:t>
                      </a:r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堂</a:t>
                      </a:r>
                      <a:endParaRPr lang="zh-TW" altLang="en-US" sz="2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上學期</a:t>
                      </a:r>
                      <a:endParaRPr lang="en-US" altLang="zh-TW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下學期</a:t>
                      </a:r>
                      <a:endParaRPr lang="en-US" altLang="zh-TW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直線運動</a:t>
                      </a:r>
                      <a:endParaRPr lang="en-US" altLang="zh-TW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力與運動</a:t>
                      </a:r>
                      <a:endParaRPr lang="en-US" altLang="zh-TW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功與能</a:t>
                      </a:r>
                      <a:endParaRPr lang="en-US" altLang="zh-TW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基本靜電現象與電路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電流的熱效應與化學效應</a:t>
                      </a:r>
                      <a:endParaRPr lang="en-US" altLang="zh-TW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電與磁</a:t>
                      </a:r>
                      <a:endParaRPr lang="en-US" altLang="zh-TW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" name="圖片 19" descr="圖片1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7544" y="116632"/>
            <a:ext cx="1322723" cy="15604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資料庫圖表 1"/>
          <p:cNvGraphicFramePr/>
          <p:nvPr/>
        </p:nvGraphicFramePr>
        <p:xfrm>
          <a:off x="1259632" y="836712"/>
          <a:ext cx="3168352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標題 1"/>
          <p:cNvSpPr txBox="1">
            <a:spLocks/>
          </p:cNvSpPr>
          <p:nvPr/>
        </p:nvSpPr>
        <p:spPr>
          <a:xfrm>
            <a:off x="611560" y="0"/>
            <a:ext cx="822960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教學計畫及策略</a:t>
            </a:r>
            <a:endParaRPr kumimoji="0" lang="zh-TW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graphicFrame>
        <p:nvGraphicFramePr>
          <p:cNvPr id="9" name="資料庫圖表 8"/>
          <p:cNvGraphicFramePr/>
          <p:nvPr/>
        </p:nvGraphicFramePr>
        <p:xfrm>
          <a:off x="4932040" y="1916832"/>
          <a:ext cx="3168352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39752" y="332656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 smtClean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    </a:t>
            </a:r>
            <a:endParaRPr lang="zh-TW" altLang="en-US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 flipH="1">
            <a:off x="2195736" y="200834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孩子們請你跟我樣做</a:t>
            </a:r>
            <a:endParaRPr lang="zh-TW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80728"/>
            <a:ext cx="8424936" cy="4105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矩形 11"/>
          <p:cNvSpPr/>
          <p:nvPr/>
        </p:nvSpPr>
        <p:spPr>
          <a:xfrm>
            <a:off x="179512" y="1083508"/>
            <a:ext cx="7200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(1)</a:t>
            </a:r>
            <a:r>
              <a:rPr lang="zh-TW" altLang="en-US" sz="24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積極且專注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24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參與教學</a:t>
            </a:r>
            <a:r>
              <a:rPr lang="en-US" altLang="zh-TW" sz="24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實驗</a:t>
            </a:r>
            <a:r>
              <a:rPr lang="en-US" altLang="zh-TW" sz="24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活動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        (2)</a:t>
            </a:r>
            <a:r>
              <a:rPr lang="zh-TW" altLang="en-US" sz="24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理解式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24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熟記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名詞、定義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(3)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強化邏輯</a:t>
            </a:r>
            <a:r>
              <a:rPr lang="zh-TW" altLang="en-US" sz="24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思考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能力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(4)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不懼數學</a:t>
            </a:r>
            <a:r>
              <a:rPr lang="zh-TW" altLang="en-US" sz="24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演算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的挑戰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(5)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養成</a:t>
            </a:r>
            <a:r>
              <a:rPr lang="zh-TW" altLang="en-US" sz="24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即學即做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的習慣，不要累積功課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        (6)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知識學習</a:t>
            </a:r>
            <a:r>
              <a:rPr lang="zh-TW" altLang="en-US" sz="24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連接現實生活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</a:br>
            <a:endParaRPr lang="zh-TW" altLang="en-US" sz="2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763688" y="4509120"/>
            <a:ext cx="47259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知識＋態度＋技能</a:t>
            </a:r>
            <a:r>
              <a:rPr lang="en-US" altLang="zh-T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sym typeface="Wingdings" pitchFamily="2" charset="2"/>
              </a:rPr>
              <a:t>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sym typeface="Wingdings" pitchFamily="2" charset="2"/>
              </a:rPr>
              <a:t>素養</a:t>
            </a:r>
            <a:endParaRPr lang="en-US" altLang="zh-TW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 flipH="1">
            <a:off x="251520" y="5212357"/>
            <a:ext cx="8712968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徒兒們別忘了 師傅會將 上課可用的學習資源，單元式的整理在 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Classroom 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上。遇到困難時，先別急著放棄。</a:t>
            </a:r>
            <a:r>
              <a:rPr lang="zh-TW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請記住，我在這裡等你，陪你 一起解決它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8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930</TotalTime>
  <Words>270</Words>
  <Application>Microsoft Office PowerPoint</Application>
  <PresentationFormat>如螢幕大小 (4:3)</PresentationFormat>
  <Paragraphs>55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流線</vt:lpstr>
      <vt:lpstr>投影片 1</vt:lpstr>
      <vt:lpstr>評量：段考 50％、平時 50％</vt:lpstr>
      <vt:lpstr>投影片 3</vt:lpstr>
      <vt:lpstr>投影片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kuankuan</dc:creator>
  <cp:lastModifiedBy>kuankuan</cp:lastModifiedBy>
  <cp:revision>33</cp:revision>
  <dcterms:created xsi:type="dcterms:W3CDTF">2020-07-09T00:13:14Z</dcterms:created>
  <dcterms:modified xsi:type="dcterms:W3CDTF">2024-09-06T02:54:54Z</dcterms:modified>
</cp:coreProperties>
</file>