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65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84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11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48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12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5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0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7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830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326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08321-828A-47C7-9676-DE51EE97474E}" type="datetimeFigureOut">
              <a:rPr lang="zh-TW" altLang="en-US" smtClean="0"/>
              <a:t>2023/1/18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11BB7-146B-47AF-913D-15DE62EECF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93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96" y="0"/>
            <a:ext cx="12224791" cy="6851903"/>
          </a:xfrm>
          <a:prstGeom prst="rect">
            <a:avLst/>
          </a:prstGeom>
        </p:spPr>
      </p:pic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498561"/>
              </p:ext>
            </p:extLst>
          </p:nvPr>
        </p:nvGraphicFramePr>
        <p:xfrm>
          <a:off x="6722955" y="1694778"/>
          <a:ext cx="3945045" cy="2686890"/>
        </p:xfrm>
        <a:graphic>
          <a:graphicData uri="http://schemas.openxmlformats.org/drawingml/2006/table">
            <a:tbl>
              <a:tblPr firstRow="1" firstCol="1" bandRow="1"/>
              <a:tblGrid>
                <a:gridCol w="2370830">
                  <a:extLst>
                    <a:ext uri="{9D8B030D-6E8A-4147-A177-3AD203B41FA5}">
                      <a16:colId xmlns:a16="http://schemas.microsoft.com/office/drawing/2014/main" val="2498489935"/>
                    </a:ext>
                  </a:extLst>
                </a:gridCol>
                <a:gridCol w="1574215">
                  <a:extLst>
                    <a:ext uri="{9D8B030D-6E8A-4147-A177-3AD203B41FA5}">
                      <a16:colId xmlns:a16="http://schemas.microsoft.com/office/drawing/2014/main" val="4044439619"/>
                    </a:ext>
                  </a:extLst>
                </a:gridCol>
              </a:tblGrid>
              <a:tr h="53059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en-US" altLang="zh-TW" sz="28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en-US" sz="28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TW" sz="28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28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800" b="1" kern="1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en-US" sz="2800" b="1" kern="1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548294"/>
                  </a:ext>
                </a:extLst>
              </a:tr>
              <a:tr h="536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8:20-9:20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英檢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6105247"/>
                  </a:ext>
                </a:extLst>
              </a:tr>
              <a:tr h="5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9:40-10:40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英文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338940"/>
                  </a:ext>
                </a:extLst>
              </a:tr>
              <a:tr h="536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11:00-12:00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地理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288658"/>
                  </a:ext>
                </a:extLst>
              </a:tr>
              <a:tr h="536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24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2:00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放學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827217"/>
                  </a:ext>
                </a:extLst>
              </a:tr>
            </a:tbl>
          </a:graphicData>
        </a:graphic>
      </p:graphicFrame>
      <p:cxnSp>
        <p:nvCxnSpPr>
          <p:cNvPr id="12" name="直線接點 11"/>
          <p:cNvCxnSpPr/>
          <p:nvPr/>
        </p:nvCxnSpPr>
        <p:spPr>
          <a:xfrm>
            <a:off x="6128791" y="5263070"/>
            <a:ext cx="0" cy="3720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3886200" y="196398"/>
            <a:ext cx="523322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11101</a:t>
            </a:r>
            <a:r>
              <a:rPr lang="zh-TW" altLang="en-U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第三次</a:t>
            </a:r>
            <a:r>
              <a:rPr lang="zh-TW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段考</a:t>
            </a:r>
          </a:p>
        </p:txBody>
      </p:sp>
      <p:sp>
        <p:nvSpPr>
          <p:cNvPr id="21" name="矩形 20"/>
          <p:cNvSpPr/>
          <p:nvPr/>
        </p:nvSpPr>
        <p:spPr>
          <a:xfrm>
            <a:off x="2665150" y="1028374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8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應到</a:t>
            </a:r>
            <a:r>
              <a:rPr lang="en-US" altLang="zh-TW" sz="28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44</a:t>
            </a:r>
            <a:r>
              <a:rPr lang="zh-TW" altLang="en-US" sz="28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</a:p>
          <a:p>
            <a:r>
              <a:rPr lang="zh-TW" altLang="en-US" sz="28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實到</a:t>
            </a:r>
            <a:r>
              <a:rPr lang="en-US" altLang="zh-TW" sz="28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44</a:t>
            </a:r>
            <a:r>
              <a:rPr lang="zh-TW" altLang="en-US" sz="28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800" b="1" dirty="0" smtClean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507604" y="1938086"/>
            <a:ext cx="4152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FF99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</a:t>
            </a:r>
            <a:r>
              <a:rPr lang="zh-TW" altLang="zh-TW" sz="2400" b="1" dirty="0">
                <a:solidFill>
                  <a:srgbClr val="FF99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請監考老師記得簽名，謝謝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441656" y="4632326"/>
            <a:ext cx="21411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600" b="1" kern="100" dirty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 Honest. </a:t>
            </a:r>
            <a:br>
              <a:rPr lang="en-US" altLang="zh-TW" sz="3600" b="1" kern="100" dirty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en-US" sz="3600" b="1" kern="100" dirty="0" smtClean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3600" b="1" kern="100" dirty="0" smtClean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Go </a:t>
            </a:r>
            <a:r>
              <a:rPr lang="en-US" altLang="zh-TW" sz="3600" b="1" kern="100" dirty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 it!</a:t>
            </a:r>
            <a:endParaRPr lang="zh-TW" altLang="zh-TW" sz="3600" kern="100" dirty="0">
              <a:solidFill>
                <a:srgbClr val="00B0F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445393"/>
              </p:ext>
            </p:extLst>
          </p:nvPr>
        </p:nvGraphicFramePr>
        <p:xfrm>
          <a:off x="1507605" y="2353167"/>
          <a:ext cx="4283596" cy="2696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2421">
                  <a:extLst>
                    <a:ext uri="{9D8B030D-6E8A-4147-A177-3AD203B41FA5}">
                      <a16:colId xmlns:a16="http://schemas.microsoft.com/office/drawing/2014/main" val="2237630550"/>
                    </a:ext>
                  </a:extLst>
                </a:gridCol>
                <a:gridCol w="571221">
                  <a:extLst>
                    <a:ext uri="{9D8B030D-6E8A-4147-A177-3AD203B41FA5}">
                      <a16:colId xmlns:a16="http://schemas.microsoft.com/office/drawing/2014/main" val="1539428383"/>
                    </a:ext>
                  </a:extLst>
                </a:gridCol>
                <a:gridCol w="611821">
                  <a:extLst>
                    <a:ext uri="{9D8B030D-6E8A-4147-A177-3AD203B41FA5}">
                      <a16:colId xmlns:a16="http://schemas.microsoft.com/office/drawing/2014/main" val="1972917344"/>
                    </a:ext>
                  </a:extLst>
                </a:gridCol>
                <a:gridCol w="611821">
                  <a:extLst>
                    <a:ext uri="{9D8B030D-6E8A-4147-A177-3AD203B41FA5}">
                      <a16:colId xmlns:a16="http://schemas.microsoft.com/office/drawing/2014/main" val="3217409287"/>
                    </a:ext>
                  </a:extLst>
                </a:gridCol>
                <a:gridCol w="612104">
                  <a:extLst>
                    <a:ext uri="{9D8B030D-6E8A-4147-A177-3AD203B41FA5}">
                      <a16:colId xmlns:a16="http://schemas.microsoft.com/office/drawing/2014/main" val="788572922"/>
                    </a:ext>
                  </a:extLst>
                </a:gridCol>
                <a:gridCol w="612104">
                  <a:extLst>
                    <a:ext uri="{9D8B030D-6E8A-4147-A177-3AD203B41FA5}">
                      <a16:colId xmlns:a16="http://schemas.microsoft.com/office/drawing/2014/main" val="1146541693"/>
                    </a:ext>
                  </a:extLst>
                </a:gridCol>
                <a:gridCol w="612104">
                  <a:extLst>
                    <a:ext uri="{9D8B030D-6E8A-4147-A177-3AD203B41FA5}">
                      <a16:colId xmlns:a16="http://schemas.microsoft.com/office/drawing/2014/main" val="702759002"/>
                    </a:ext>
                  </a:extLst>
                </a:gridCol>
              </a:tblGrid>
              <a:tr h="355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842625"/>
                  </a:ext>
                </a:extLst>
              </a:tr>
              <a:tr h="356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865413"/>
                  </a:ext>
                </a:extLst>
              </a:tr>
              <a:tr h="392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169553"/>
                  </a:ext>
                </a:extLst>
              </a:tr>
              <a:tr h="392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24989"/>
                  </a:ext>
                </a:extLst>
              </a:tr>
              <a:tr h="392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615543"/>
                  </a:ext>
                </a:extLst>
              </a:tr>
              <a:tr h="392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29948"/>
                  </a:ext>
                </a:extLst>
              </a:tr>
              <a:tr h="392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3488" marR="53488" marT="0" marB="0" anchor="ctr">
                    <a:solidFill>
                      <a:schemeClr val="accent4">
                        <a:lumMod val="20000"/>
                        <a:lumOff val="80000"/>
                        <a:alpha val="8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847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655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87</Words>
  <Application>Microsoft Office PowerPoint</Application>
  <PresentationFormat>寬螢幕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PowerPoint 簡報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88691</dc:creator>
  <cp:lastModifiedBy>88691</cp:lastModifiedBy>
  <cp:revision>7</cp:revision>
  <dcterms:created xsi:type="dcterms:W3CDTF">2022-11-29T07:24:35Z</dcterms:created>
  <dcterms:modified xsi:type="dcterms:W3CDTF">2023-01-17T23:49:23Z</dcterms:modified>
</cp:coreProperties>
</file>