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1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0EEC1D-F51E-4A52-B96F-B59C15474D96}" v="3" dt="2023-02-13T09:31:03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88" autoAdjust="0"/>
    <p:restoredTop sz="94660"/>
  </p:normalViewPr>
  <p:slideViewPr>
    <p:cSldViewPr>
      <p:cViewPr varScale="1">
        <p:scale>
          <a:sx n="86" d="100"/>
          <a:sy n="86" d="100"/>
        </p:scale>
        <p:origin x="55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5/10/relationships/revisionInfo" Target="revisionInfo.xml"/><Relationship Id="rId4" Type="http://schemas.openxmlformats.org/officeDocument/2006/relationships/presProps" Target="pres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徐裕勛" userId="07387f22-2ebf-4b3c-be34-3f9a59c431b1" providerId="ADAL" clId="{260EEC1D-F51E-4A52-B96F-B59C15474D96}"/>
    <pc:docChg chg="custSel modSld">
      <pc:chgData name="徐裕勛" userId="07387f22-2ebf-4b3c-be34-3f9a59c431b1" providerId="ADAL" clId="{260EEC1D-F51E-4A52-B96F-B59C15474D96}" dt="2023-02-13T09:31:03.596" v="3"/>
      <pc:docMkLst>
        <pc:docMk/>
      </pc:docMkLst>
      <pc:sldChg chg="addSp delSp modSp mod">
        <pc:chgData name="徐裕勛" userId="07387f22-2ebf-4b3c-be34-3f9a59c431b1" providerId="ADAL" clId="{260EEC1D-F51E-4A52-B96F-B59C15474D96}" dt="2023-02-13T09:31:03.596" v="3"/>
        <pc:sldMkLst>
          <pc:docMk/>
          <pc:sldMk cId="3547187199" sldId="258"/>
        </pc:sldMkLst>
        <pc:spChg chg="add del mod">
          <ac:chgData name="徐裕勛" userId="07387f22-2ebf-4b3c-be34-3f9a59c431b1" providerId="ADAL" clId="{260EEC1D-F51E-4A52-B96F-B59C15474D96}" dt="2023-02-13T09:31:00.774" v="2"/>
          <ac:spMkLst>
            <pc:docMk/>
            <pc:sldMk cId="3547187199" sldId="258"/>
            <ac:spMk id="6" creationId="{33E379A1-6DD7-2942-CA1E-AC69728BD051}"/>
          </ac:spMkLst>
        </pc:spChg>
        <pc:spChg chg="add del mod">
          <ac:chgData name="徐裕勛" userId="07387f22-2ebf-4b3c-be34-3f9a59c431b1" providerId="ADAL" clId="{260EEC1D-F51E-4A52-B96F-B59C15474D96}" dt="2023-02-13T09:31:00.774" v="2"/>
          <ac:spMkLst>
            <pc:docMk/>
            <pc:sldMk cId="3547187199" sldId="258"/>
            <ac:spMk id="7" creationId="{13EE74B2-149D-5809-4FBB-EE69D47325C5}"/>
          </ac:spMkLst>
        </pc:spChg>
        <pc:spChg chg="add del mod">
          <ac:chgData name="徐裕勛" userId="07387f22-2ebf-4b3c-be34-3f9a59c431b1" providerId="ADAL" clId="{260EEC1D-F51E-4A52-B96F-B59C15474D96}" dt="2023-02-13T09:31:00.774" v="2"/>
          <ac:spMkLst>
            <pc:docMk/>
            <pc:sldMk cId="3547187199" sldId="258"/>
            <ac:spMk id="8" creationId="{721E01CE-CFAC-6AD0-0DF9-BAC1FFB99606}"/>
          </ac:spMkLst>
        </pc:spChg>
        <pc:graphicFrameChg chg="add del mod">
          <ac:chgData name="徐裕勛" userId="07387f22-2ebf-4b3c-be34-3f9a59c431b1" providerId="ADAL" clId="{260EEC1D-F51E-4A52-B96F-B59C15474D96}" dt="2023-02-13T09:31:00.774" v="2"/>
          <ac:graphicFrameMkLst>
            <pc:docMk/>
            <pc:sldMk cId="3547187199" sldId="258"/>
            <ac:graphicFrameMk id="2" creationId="{5A500D24-F88A-B263-A1FF-7CC4FB3332EA}"/>
          </ac:graphicFrameMkLst>
        </pc:graphicFrameChg>
        <pc:graphicFrameChg chg="add del mod">
          <ac:chgData name="徐裕勛" userId="07387f22-2ebf-4b3c-be34-3f9a59c431b1" providerId="ADAL" clId="{260EEC1D-F51E-4A52-B96F-B59C15474D96}" dt="2023-02-13T09:31:00.774" v="2"/>
          <ac:graphicFrameMkLst>
            <pc:docMk/>
            <pc:sldMk cId="3547187199" sldId="258"/>
            <ac:graphicFrameMk id="5" creationId="{147E0415-FD50-40C5-2DE1-075AB856EFC0}"/>
          </ac:graphicFrameMkLst>
        </pc:graphicFrameChg>
        <pc:picChg chg="del">
          <ac:chgData name="徐裕勛" userId="07387f22-2ebf-4b3c-be34-3f9a59c431b1" providerId="ADAL" clId="{260EEC1D-F51E-4A52-B96F-B59C15474D96}" dt="2023-02-13T09:30:56.634" v="0" actId="478"/>
          <ac:picMkLst>
            <pc:docMk/>
            <pc:sldMk cId="3547187199" sldId="258"/>
            <ac:picMk id="3" creationId="{D5734DE1-700C-4FC1-B881-103B7A02E2EC}"/>
          </ac:picMkLst>
        </pc:picChg>
        <pc:picChg chg="add">
          <ac:chgData name="徐裕勛" userId="07387f22-2ebf-4b3c-be34-3f9a59c431b1" providerId="ADAL" clId="{260EEC1D-F51E-4A52-B96F-B59C15474D96}" dt="2023-02-13T09:31:03.596" v="3"/>
          <ac:picMkLst>
            <pc:docMk/>
            <pc:sldMk cId="3547187199" sldId="258"/>
            <ac:picMk id="9" creationId="{B9B578F4-B8CE-2157-E390-B199E4E0F285}"/>
          </ac:picMkLst>
        </pc:picChg>
        <pc:picChg chg="add del mod">
          <ac:chgData name="徐裕勛" userId="07387f22-2ebf-4b3c-be34-3f9a59c431b1" providerId="ADAL" clId="{260EEC1D-F51E-4A52-B96F-B59C15474D96}" dt="2023-02-13T09:31:00.774" v="2"/>
          <ac:picMkLst>
            <pc:docMk/>
            <pc:sldMk cId="3547187199" sldId="258"/>
            <ac:picMk id="1025" creationId="{5C5A5DF3-0A66-61E5-889E-BC0910687596}"/>
          </ac:picMkLst>
        </pc:picChg>
        <pc:picChg chg="add del mod">
          <ac:chgData name="徐裕勛" userId="07387f22-2ebf-4b3c-be34-3f9a59c431b1" providerId="ADAL" clId="{260EEC1D-F51E-4A52-B96F-B59C15474D96}" dt="2023-02-13T09:31:00.774" v="2"/>
          <ac:picMkLst>
            <pc:docMk/>
            <pc:sldMk cId="3547187199" sldId="258"/>
            <ac:picMk id="1026" creationId="{4C559C19-33E8-0A17-525C-26A29D71EB2D}"/>
          </ac:picMkLst>
        </pc:picChg>
        <pc:picChg chg="add del mod">
          <ac:chgData name="徐裕勛" userId="07387f22-2ebf-4b3c-be34-3f9a59c431b1" providerId="ADAL" clId="{260EEC1D-F51E-4A52-B96F-B59C15474D96}" dt="2023-02-13T09:31:00.774" v="2"/>
          <ac:picMkLst>
            <pc:docMk/>
            <pc:sldMk cId="3547187199" sldId="258"/>
            <ac:picMk id="1027" creationId="{87FE27E3-055F-2891-E190-A088ED7458D7}"/>
          </ac:picMkLst>
        </pc:picChg>
        <pc:picChg chg="add del mod">
          <ac:chgData name="徐裕勛" userId="07387f22-2ebf-4b3c-be34-3f9a59c431b1" providerId="ADAL" clId="{260EEC1D-F51E-4A52-B96F-B59C15474D96}" dt="2023-02-13T09:31:00.774" v="2"/>
          <ac:picMkLst>
            <pc:docMk/>
            <pc:sldMk cId="3547187199" sldId="258"/>
            <ac:picMk id="1028" creationId="{391C6615-C1D5-CA80-E55E-DBE090A9FF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6C1C49-D560-4FFE-A03E-6CA5F08C0A5C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F58D3C-244A-4F08-81C1-0E618E26533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620688"/>
            <a:ext cx="4217286" cy="256835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2390"/>
          <a:stretch/>
        </p:blipFill>
        <p:spPr>
          <a:xfrm>
            <a:off x="4860032" y="597806"/>
            <a:ext cx="3960440" cy="26141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187" y="3645024"/>
            <a:ext cx="3995936" cy="272417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081" y="3551961"/>
            <a:ext cx="3168352" cy="279440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文字方塊 6"/>
          <p:cNvSpPr txBox="1"/>
          <p:nvPr/>
        </p:nvSpPr>
        <p:spPr>
          <a:xfrm>
            <a:off x="3785541" y="244248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highlight>
                  <a:srgbClr val="FFFF00"/>
                </a:highlight>
              </a:rPr>
              <a:t>1</a:t>
            </a:r>
            <a:endParaRPr lang="zh-TW" altLang="en-US" sz="4400" dirty="0">
              <a:highlight>
                <a:srgbClr val="FFFF00"/>
              </a:highlight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5057081" y="244248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highlight>
                  <a:srgbClr val="FFFF00"/>
                </a:highlight>
              </a:rPr>
              <a:t>2</a:t>
            </a:r>
            <a:endParaRPr lang="zh-TW" altLang="en-US" sz="4400" dirty="0">
              <a:highlight>
                <a:srgbClr val="FFFF00"/>
              </a:highlight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5056099" y="3547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highlight>
                  <a:srgbClr val="FFFF00"/>
                </a:highlight>
              </a:rPr>
              <a:t>4</a:t>
            </a:r>
            <a:endParaRPr lang="zh-TW" altLang="en-US" sz="4400" dirty="0">
              <a:highlight>
                <a:srgbClr val="FFFF00"/>
              </a:highlight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816123" y="36472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400" dirty="0">
                <a:highlight>
                  <a:srgbClr val="FFFF00"/>
                </a:highlight>
              </a:rPr>
              <a:t>3</a:t>
            </a:r>
            <a:endParaRPr lang="zh-TW" altLang="en-US" sz="4400" dirty="0">
              <a:highlight>
                <a:srgbClr val="FFFF00"/>
              </a:highlight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547AF05-7C43-43AE-BB43-E8EFAC226EF9}"/>
              </a:ext>
            </a:extLst>
          </p:cNvPr>
          <p:cNvSpPr/>
          <p:nvPr/>
        </p:nvSpPr>
        <p:spPr>
          <a:xfrm>
            <a:off x="3094676" y="2967335"/>
            <a:ext cx="33495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示範步驟</a:t>
            </a:r>
            <a:endParaRPr lang="zh-TW" alt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08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2BC5F7F-DDE0-429F-B880-214E1002BD98}"/>
              </a:ext>
            </a:extLst>
          </p:cNvPr>
          <p:cNvSpPr/>
          <p:nvPr/>
        </p:nvSpPr>
        <p:spPr>
          <a:xfrm>
            <a:off x="3094676" y="2967335"/>
            <a:ext cx="33495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範本</a:t>
            </a:r>
            <a:endParaRPr lang="zh-TW" alt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6939" y="23413"/>
            <a:ext cx="9340939" cy="698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871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</TotalTime>
  <Words>7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Century Schoolbook</vt:lpstr>
      <vt:lpstr>Wingdings</vt:lpstr>
      <vt:lpstr>Wingdings 2</vt:lpstr>
      <vt:lpstr>壁窗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edoc</dc:creator>
  <cp:lastModifiedBy>kiki</cp:lastModifiedBy>
  <cp:revision>9</cp:revision>
  <dcterms:created xsi:type="dcterms:W3CDTF">2019-01-17T08:10:50Z</dcterms:created>
  <dcterms:modified xsi:type="dcterms:W3CDTF">2024-01-17T07:20:13Z</dcterms:modified>
</cp:coreProperties>
</file>