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F35A7FA1-0BFF-4BDF-AC48-042158946A38}"/>
    <pc:docChg chg="addSld delSld modSld">
      <pc:chgData name="惟堯 莊" userId="0376ed9d32d605b3" providerId="LiveId" clId="{F35A7FA1-0BFF-4BDF-AC48-042158946A38}" dt="2024-04-19T08:53:41.889" v="2" actId="47"/>
      <pc:docMkLst>
        <pc:docMk/>
      </pc:docMkLst>
      <pc:sldChg chg="del">
        <pc:chgData name="惟堯 莊" userId="0376ed9d32d605b3" providerId="LiveId" clId="{F35A7FA1-0BFF-4BDF-AC48-042158946A38}" dt="2024-04-18T02:47:15.588" v="0" actId="47"/>
        <pc:sldMkLst>
          <pc:docMk/>
          <pc:sldMk cId="2019417473" sldId="310"/>
        </pc:sldMkLst>
      </pc:sldChg>
      <pc:sldChg chg="del">
        <pc:chgData name="惟堯 莊" userId="0376ed9d32d605b3" providerId="LiveId" clId="{F35A7FA1-0BFF-4BDF-AC48-042158946A38}" dt="2024-04-18T02:47:15.588" v="0" actId="47"/>
        <pc:sldMkLst>
          <pc:docMk/>
          <pc:sldMk cId="842032948" sldId="311"/>
        </pc:sldMkLst>
      </pc:sldChg>
      <pc:sldChg chg="del">
        <pc:chgData name="惟堯 莊" userId="0376ed9d32d605b3" providerId="LiveId" clId="{F35A7FA1-0BFF-4BDF-AC48-042158946A38}" dt="2024-04-18T02:47:15.588" v="0" actId="47"/>
        <pc:sldMkLst>
          <pc:docMk/>
          <pc:sldMk cId="1905717931" sldId="312"/>
        </pc:sldMkLst>
      </pc:sldChg>
      <pc:sldChg chg="del">
        <pc:chgData name="惟堯 莊" userId="0376ed9d32d605b3" providerId="LiveId" clId="{F35A7FA1-0BFF-4BDF-AC48-042158946A38}" dt="2024-04-18T02:47:15.588" v="0" actId="47"/>
        <pc:sldMkLst>
          <pc:docMk/>
          <pc:sldMk cId="2991557730" sldId="313"/>
        </pc:sldMkLst>
      </pc:sldChg>
      <pc:sldChg chg="del">
        <pc:chgData name="惟堯 莊" userId="0376ed9d32d605b3" providerId="LiveId" clId="{F35A7FA1-0BFF-4BDF-AC48-042158946A38}" dt="2024-04-18T02:47:15.588" v="0" actId="47"/>
        <pc:sldMkLst>
          <pc:docMk/>
          <pc:sldMk cId="1503854603" sldId="314"/>
        </pc:sldMkLst>
      </pc:sldChg>
      <pc:sldChg chg="del">
        <pc:chgData name="惟堯 莊" userId="0376ed9d32d605b3" providerId="LiveId" clId="{F35A7FA1-0BFF-4BDF-AC48-042158946A38}" dt="2024-04-19T08:53:41.889" v="2" actId="47"/>
        <pc:sldMkLst>
          <pc:docMk/>
          <pc:sldMk cId="3140732488" sldId="315"/>
        </pc:sldMkLst>
      </pc:sldChg>
      <pc:sldChg chg="add">
        <pc:chgData name="惟堯 莊" userId="0376ed9d32d605b3" providerId="LiveId" clId="{F35A7FA1-0BFF-4BDF-AC48-042158946A38}" dt="2024-04-19T08:53:40.324" v="1"/>
        <pc:sldMkLst>
          <pc:docMk/>
          <pc:sldMk cId="4128708240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63C19-16BF-47F9-97AF-E790947B1EC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87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2024/4/19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09415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4/25(</a:t>
            </a:r>
            <a:r>
              <a:rPr lang="zh-TW" altLang="en-US" sz="5400" b="1" dirty="0">
                <a:solidFill>
                  <a:schemeClr val="tx1"/>
                </a:solidFill>
              </a:rPr>
              <a:t>四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第二次抽考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/>
        </p:nvGraphicFramePr>
        <p:xfrm>
          <a:off x="404979" y="1012493"/>
          <a:ext cx="5185344" cy="4980627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11071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1640~1730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作文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466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412870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4034</TotalTime>
  <Words>189</Words>
  <Application>Microsoft Office PowerPoint</Application>
  <PresentationFormat>寬螢幕</PresentationFormat>
  <Paragraphs>88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4/25(四) 第二次抽考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184</cp:revision>
  <dcterms:created xsi:type="dcterms:W3CDTF">2021-07-29T06:51:54Z</dcterms:created>
  <dcterms:modified xsi:type="dcterms:W3CDTF">2024-04-19T08:53:43Z</dcterms:modified>
</cp:coreProperties>
</file>