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318" r:id="rId2"/>
    <p:sldId id="319" r:id="rId3"/>
    <p:sldId id="32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F0C4F2F2-EEBE-459A-8A55-32D64B2F8A2E}"/>
    <pc:docChg chg="delSld">
      <pc:chgData name="惟堯 莊" userId="0376ed9d32d605b3" providerId="LiveId" clId="{F0C4F2F2-EEBE-459A-8A55-32D64B2F8A2E}" dt="2024-01-08T07:50:59.626" v="0" actId="47"/>
      <pc:docMkLst>
        <pc:docMk/>
      </pc:docMkLst>
      <pc:sldChg chg="del">
        <pc:chgData name="惟堯 莊" userId="0376ed9d32d605b3" providerId="LiveId" clId="{F0C4F2F2-EEBE-459A-8A55-32D64B2F8A2E}" dt="2024-01-08T07:50:59.626" v="0" actId="47"/>
        <pc:sldMkLst>
          <pc:docMk/>
          <pc:sldMk cId="2019417473" sldId="310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842032948" sldId="311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1503854603" sldId="313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647445022" sldId="314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3641035719" sldId="315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2501638768" sldId="316"/>
        </pc:sldMkLst>
      </pc:sldChg>
      <pc:sldChg chg="del">
        <pc:chgData name="惟堯 莊" userId="0376ed9d32d605b3" providerId="LiveId" clId="{F0C4F2F2-EEBE-459A-8A55-32D64B2F8A2E}" dt="2024-01-08T07:50:59.626" v="0" actId="47"/>
        <pc:sldMkLst>
          <pc:docMk/>
          <pc:sldMk cId="3350516820" sldId="31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2024/1/8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2024/1/8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1/17(</a:t>
            </a:r>
            <a:r>
              <a:rPr lang="zh-TW" altLang="en-US" sz="5400" b="1" dirty="0">
                <a:solidFill>
                  <a:schemeClr val="tx1"/>
                </a:solidFill>
              </a:rPr>
              <a:t>三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0E42EBE9-D7BE-4F2F-941A-E23146C87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828254"/>
              </p:ext>
            </p:extLst>
          </p:nvPr>
        </p:nvGraphicFramePr>
        <p:xfrm>
          <a:off x="404979" y="1012493"/>
          <a:ext cx="5185344" cy="4756614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歷史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0940~1040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健教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1100~1200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地理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1055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1440~1520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0" i="0" u="none" strike="noStrike" kern="1200" noProof="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861585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1530~1630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88279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1630~1730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打掃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&amp;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</a:t>
                      </a:r>
                      <a:endParaRPr lang="en-US" altLang="zh-TW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83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434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1/18(</a:t>
            </a:r>
            <a:r>
              <a:rPr lang="zh-TW" altLang="en-US" sz="5400" b="1" dirty="0">
                <a:solidFill>
                  <a:schemeClr val="tx1"/>
                </a:solidFill>
              </a:rPr>
              <a:t>四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32239D6F-9083-40FB-987C-631F474CD3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403323"/>
              </p:ext>
            </p:extLst>
          </p:nvPr>
        </p:nvGraphicFramePr>
        <p:xfrm>
          <a:off x="404979" y="1012493"/>
          <a:ext cx="5185344" cy="2767015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  <a:endParaRPr lang="en-US" altLang="zh-TW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0930~1030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公民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1040~1140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英檢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第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1140~1200</a:t>
                      </a:r>
                      <a:endParaRPr lang="zh-TW" altLang="en-US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604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1/19(</a:t>
            </a:r>
            <a:r>
              <a:rPr lang="zh-TW" altLang="en-US" sz="5400" b="1" dirty="0">
                <a:solidFill>
                  <a:schemeClr val="tx1"/>
                </a:solidFill>
              </a:rPr>
              <a:t>五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第三次段考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24823" y="1012493"/>
            <a:ext cx="6021827" cy="2307771"/>
          </a:xfrm>
        </p:spPr>
        <p:txBody>
          <a:bodyPr>
            <a:normAutofit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抽屜、桌面淨空，留下應考用具，書包置於班級置物櫃上方，排整齊。</a:t>
            </a:r>
            <a:endParaRPr lang="en-US" altLang="zh-TW" dirty="0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 dirty="0">
                <a:highlight>
                  <a:srgbClr val="FFFF00"/>
                </a:highlight>
              </a:rPr>
              <a:t>班級代碼</a:t>
            </a:r>
            <a:r>
              <a:rPr lang="en-US" altLang="zh-TW" b="1" dirty="0">
                <a:highlight>
                  <a:srgbClr val="FFFF00"/>
                </a:highlight>
              </a:rPr>
              <a:t>(704)</a:t>
            </a:r>
            <a:r>
              <a:rPr lang="zh-TW" altLang="en-US" dirty="0"/>
              <a:t>、座號、姓名、科目代碼寫清楚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畫卡錯誤扣</a:t>
            </a:r>
            <a:r>
              <a:rPr lang="en-US" altLang="zh-TW" b="1" dirty="0">
                <a:solidFill>
                  <a:srgbClr val="FF0000"/>
                </a:solidFill>
              </a:rPr>
              <a:t>3</a:t>
            </a:r>
            <a:r>
              <a:rPr lang="zh-TW" altLang="en-US" b="1" dirty="0">
                <a:solidFill>
                  <a:srgbClr val="FF0000"/>
                </a:solidFill>
              </a:rPr>
              <a:t>分</a:t>
            </a:r>
            <a:r>
              <a:rPr lang="en-US" altLang="zh-TW" b="1" dirty="0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dirty="0"/>
              <a:t>畫卡用</a:t>
            </a:r>
            <a:r>
              <a:rPr lang="en-US" altLang="zh-TW" b="1" dirty="0">
                <a:highlight>
                  <a:srgbClr val="FFFF00"/>
                </a:highlight>
              </a:rPr>
              <a:t>2B</a:t>
            </a:r>
            <a:r>
              <a:rPr lang="zh-TW" altLang="en-US" b="1" dirty="0">
                <a:highlight>
                  <a:srgbClr val="FFFF00"/>
                </a:highlight>
              </a:rPr>
              <a:t>鉛筆</a:t>
            </a:r>
            <a:r>
              <a:rPr lang="zh-TW" altLang="en-US" dirty="0"/>
              <a:t>、手寫用</a:t>
            </a:r>
            <a:r>
              <a:rPr lang="zh-TW" altLang="en-US" b="1" dirty="0">
                <a:highlight>
                  <a:srgbClr val="FFFF00"/>
                </a:highlight>
              </a:rPr>
              <a:t>黑色墨水筆</a:t>
            </a:r>
            <a:r>
              <a:rPr lang="en-US" altLang="zh-TW" dirty="0"/>
              <a:t>!</a:t>
            </a:r>
          </a:p>
          <a:p>
            <a:pPr marL="0" indent="0">
              <a:buNone/>
            </a:pPr>
            <a:endParaRPr lang="zh-TW" altLang="en-US" sz="3200" dirty="0"/>
          </a:p>
          <a:p>
            <a:pPr eaLnBrk="1" hangingPunct="1"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graphicFrame>
        <p:nvGraphicFramePr>
          <p:cNvPr id="2" name="表格 3">
            <a:extLst>
              <a:ext uri="{FF2B5EF4-FFF2-40B4-BE49-F238E27FC236}">
                <a16:creationId xmlns:a16="http://schemas.microsoft.com/office/drawing/2014/main" id="{288E4B18-CF7A-4F68-A066-C6B2428EB2C5}"/>
              </a:ext>
            </a:extLst>
          </p:cNvPr>
          <p:cNvGraphicFramePr>
            <a:graphicFrameLocks noGrp="1"/>
          </p:cNvGraphicFramePr>
          <p:nvPr/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958CD168-711D-435F-B16D-A01C1BA742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688075"/>
              </p:ext>
            </p:extLst>
          </p:nvPr>
        </p:nvGraphicFramePr>
        <p:xfrm>
          <a:off x="404979" y="1012493"/>
          <a:ext cx="5185344" cy="199033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0820~0920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883531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0940~1200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導師時間：</a:t>
                      </a:r>
                      <a:b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</a:b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發書</a:t>
                      </a:r>
                      <a:r>
                        <a:rPr lang="en-US" altLang="zh-TW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&amp;</a:t>
                      </a:r>
                      <a:r>
                        <a:rPr lang="zh-TW" altLang="en-US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打掃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109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3997</TotalTime>
  <Words>519</Words>
  <Application>Microsoft Office PowerPoint</Application>
  <PresentationFormat>寬螢幕</PresentationFormat>
  <Paragraphs>223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微軟正黑體</vt:lpstr>
      <vt:lpstr>標楷體</vt:lpstr>
      <vt:lpstr>Arial</vt:lpstr>
      <vt:lpstr>Calibri</vt:lpstr>
      <vt:lpstr>Wingdings</vt:lpstr>
      <vt:lpstr>Office 佈景主題</vt:lpstr>
      <vt:lpstr>1/17(三) 第三次段考</vt:lpstr>
      <vt:lpstr>1/18(四) 第三次段考</vt:lpstr>
      <vt:lpstr>1/19(五) 第三次段考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178</cp:revision>
  <dcterms:created xsi:type="dcterms:W3CDTF">2021-07-29T06:51:54Z</dcterms:created>
  <dcterms:modified xsi:type="dcterms:W3CDTF">2024-01-08T07:51:01Z</dcterms:modified>
</cp:coreProperties>
</file>