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5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2FAF8-C5BF-4782-92BF-CE4268FE8CB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7915D58-7C0D-4F75-B661-237BFDC75BD2}">
      <dgm:prSet phldrT="[文字]" custT="1"/>
      <dgm:spPr/>
      <dgm:t>
        <a:bodyPr/>
        <a:lstStyle/>
        <a:p>
          <a:pPr algn="ctr"/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上課時間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EC5131CE-B0B6-41A0-8E04-1EBAA8ED12FD}" type="parTrans" cxnId="{625F7123-3979-4988-B65C-A2D7D85BE334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51E652EE-43F0-49CA-998D-97A82CF91EB7}" type="sibTrans" cxnId="{625F7123-3979-4988-B65C-A2D7D85BE334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8DC1FCBC-364B-4076-B39E-0A8DF0B90C18}">
      <dgm:prSet phldrT="[文字]" custT="1"/>
      <dgm:spPr/>
      <dgm:t>
        <a:bodyPr/>
        <a:lstStyle/>
        <a:p>
          <a:pPr algn="l"/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每週一堂 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50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分鐘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84314373-6F1B-42D2-9DEA-A58B577F2D5F}" type="parTrans" cxnId="{036F248E-A086-4FD9-B599-492B9C576628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E75A4D4F-A962-4EF3-B342-1EC70CE8BDB8}" type="sibTrans" cxnId="{036F248E-A086-4FD9-B599-492B9C576628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62C2A924-5DE1-413F-928E-F88AECB4DF67}">
      <dgm:prSet phldrT="[文字]" custT="1"/>
      <dgm:spPr/>
      <dgm:t>
        <a:bodyPr/>
        <a:lstStyle/>
        <a:p>
          <a:pPr algn="ctr"/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上課教材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C9B9192F-96D8-4A8C-AF1F-4221CE426579}" type="parTrans" cxnId="{F9E03A63-2A5B-4791-AD92-9920C645B1D9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458515D3-A10B-43E3-B0C3-DF3F58F567CA}" type="sibTrans" cxnId="{F9E03A63-2A5B-4791-AD92-9920C645B1D9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64D07DA8-5553-4B9F-B234-34E748E4BD0C}">
      <dgm:prSet phldrT="[文字]" custT="1"/>
      <dgm:spPr/>
      <dgm:t>
        <a:bodyPr/>
        <a:lstStyle/>
        <a:p>
          <a:pPr algn="ctr"/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探究實驗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B2AFEB00-92A4-4BE2-B8F7-52C507B98479}" type="parTrans" cxnId="{BAAEED10-7F26-4C4C-967E-A142CA295141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DE4490B4-E348-43C1-BB10-5B06A6B70080}" type="sibTrans" cxnId="{BAAEED10-7F26-4C4C-967E-A142CA295141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87DA6A26-285A-41A1-8AB0-006D4A780D84}">
      <dgm:prSet phldrT="[文字]" custT="1"/>
      <dgm:spPr/>
      <dgm:t>
        <a:bodyPr/>
        <a:lstStyle/>
        <a:p>
          <a:pPr algn="l"/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彩虹密度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(4/15~4-19)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65809522-696A-4A01-AC6E-098D5BE129D9}" type="parTrans" cxnId="{C61A34CD-7ACD-4BC1-86A3-68E5D4BAA1EA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C10003F3-46BF-42AE-BB7D-7C1ED0F9ACCA}" type="sibTrans" cxnId="{C61A34CD-7ACD-4BC1-86A3-68E5D4BAA1EA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76BE675B-F244-46DA-9239-1D36F640F578}">
      <dgm:prSet custT="1"/>
      <dgm:spPr/>
      <dgm:t>
        <a:bodyPr/>
        <a:lstStyle/>
        <a:p>
          <a:pPr algn="ctr"/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評量方式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59DFF0DA-CB4F-4294-B1DB-33742775A65C}" type="parTrans" cxnId="{80D603D5-40B9-4746-84F2-CAAC00471163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B3A49959-E8E4-47FB-9E0C-17A1C4882EA0}" type="sibTrans" cxnId="{80D603D5-40B9-4746-84F2-CAAC00471163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25A98FE8-273C-472A-B037-170503644F8F}">
      <dgm:prSet custT="1"/>
      <dgm:spPr/>
      <dgm:t>
        <a:bodyPr/>
        <a:lstStyle/>
        <a:p>
          <a:pPr algn="l"/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期末考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與生物合併考 </a:t>
          </a:r>
          <a:r>
            <a:rPr lang="zh-TW" altLang="en-US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佔</a:t>
          </a:r>
          <a:r>
            <a:rPr lang="en-US" altLang="zh-TW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30</a:t>
          </a:r>
          <a:r>
            <a:rPr lang="en-US" altLang="zh-TW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%</a:t>
          </a:r>
          <a:r>
            <a:rPr lang="zh-TW" altLang="en-US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 </a:t>
          </a:r>
          <a:r>
            <a:rPr lang="en-US" altLang="zh-TW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3A67E7A2-1C20-4D0F-BE4D-AAAD16335E72}" type="parTrans" cxnId="{EDB338C7-D7AB-454B-85A4-B60209DBC83E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0411108A-40AB-4351-807F-4F45339927CB}" type="sibTrans" cxnId="{EDB338C7-D7AB-454B-85A4-B60209DBC83E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53E3727D-7405-4035-A3B4-DA4E3CD31C36}">
      <dgm:prSet custT="1"/>
      <dgm:spPr/>
      <dgm:t>
        <a:bodyPr/>
        <a:lstStyle/>
        <a:p>
          <a:pPr algn="ctr"/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上課內容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E7CA4A90-2A63-447C-A4A3-3A555D8C2B37}" type="parTrans" cxnId="{A76FB229-8183-4193-BD25-10D2B55B5302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713F2F26-9857-4A1F-B1F9-A0AD641C46FD}" type="sibTrans" cxnId="{A76FB229-8183-4193-BD25-10D2B55B5302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B2D12564-2560-4FBA-A5CA-ABEE20CCD34D}">
      <dgm:prSet custT="1"/>
      <dgm:spPr/>
      <dgm:t>
        <a:bodyPr/>
        <a:lstStyle/>
        <a:p>
          <a:pPr algn="l"/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CH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0 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實驗室安全及操作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9561BF14-6D36-4CD2-96BB-3F64586B7A28}" type="parTrans" cxnId="{29B1F324-9178-4846-801C-7A2D2E3975A1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6CDF4714-1E70-4B49-AC67-271810E4C3EE}" type="sibTrans" cxnId="{29B1F324-9178-4846-801C-7A2D2E3975A1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3FBD2E60-CBE4-4B00-A392-B42B8A73D738}">
      <dgm:prSet custT="1"/>
      <dgm:spPr/>
      <dgm:t>
        <a:bodyPr/>
        <a:lstStyle/>
        <a:p>
          <a:pPr algn="l"/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CH 1 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基本測量 </a:t>
          </a:r>
          <a:r>
            <a:rPr lang="en-US" altLang="zh-TW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相關資料公告於班級</a:t>
          </a:r>
          <a:r>
            <a:rPr lang="en-US" altLang="zh-TW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GC)</a:t>
          </a:r>
          <a:endParaRPr lang="zh-TW" altLang="en-US" sz="18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3B2E1312-59B3-4FAF-B75F-F78EE46DF1F7}" type="parTrans" cxnId="{47FACEE0-523C-4A0F-9AA6-6009446BB8BC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26161669-0E84-4A7D-B8DA-5EB1A7F53AB8}" type="sibTrans" cxnId="{47FACEE0-523C-4A0F-9AA6-6009446BB8BC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E67EEF49-3E47-4B16-A98F-D95DA17D5F33}">
      <dgm:prSet phldrT="[文字]" custT="1"/>
      <dgm:spPr/>
      <dgm:t>
        <a:bodyPr/>
        <a:lstStyle/>
        <a:p>
          <a:pPr algn="l"/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翰林出版社 自然科學 </a:t>
          </a:r>
          <a:r>
            <a:rPr lang="en-US" altLang="zh-TW" sz="1800" b="1" dirty="0" smtClean="0">
              <a:latin typeface="微軟正黑體" pitchFamily="34" charset="-120"/>
              <a:ea typeface="微軟正黑體" pitchFamily="34" charset="-120"/>
            </a:rPr>
            <a:t>2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上</a:t>
          </a:r>
          <a:r>
            <a:rPr lang="zh-TW" altLang="zh-TW" sz="1800" b="1" dirty="0" smtClean="0">
              <a:latin typeface="微軟正黑體" pitchFamily="34" charset="-120"/>
              <a:ea typeface="微軟正黑體" pitchFamily="34" charset="-120"/>
            </a:rPr>
            <a:t>、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練習題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F40D7396-C69E-4B46-8310-AD4C13C3E6CA}" type="sibTrans" cxnId="{D7CD3FF5-086B-43BE-BBC2-7CC3E8B7D622}">
      <dgm:prSet/>
      <dgm:spPr/>
      <dgm:t>
        <a:bodyPr/>
        <a:lstStyle/>
        <a:p>
          <a:endParaRPr lang="zh-TW" altLang="en-US" sz="1800"/>
        </a:p>
      </dgm:t>
    </dgm:pt>
    <dgm:pt modelId="{49FC8810-23D5-4C7C-B303-A4F95D51F8EE}" type="parTrans" cxnId="{D7CD3FF5-086B-43BE-BBC2-7CC3E8B7D622}">
      <dgm:prSet/>
      <dgm:spPr/>
      <dgm:t>
        <a:bodyPr/>
        <a:lstStyle/>
        <a:p>
          <a:endParaRPr lang="zh-TW" altLang="en-US" sz="1800"/>
        </a:p>
      </dgm:t>
    </dgm:pt>
    <dgm:pt modelId="{831AF795-6C63-41EA-918E-E635F77FCADE}">
      <dgm:prSet custT="1"/>
      <dgm:spPr/>
      <dgm:t>
        <a:bodyPr/>
        <a:lstStyle/>
        <a:p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聯絡方式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0AD9B172-52F5-4C47-AF8B-4779878E2518}" type="parTrans" cxnId="{745861AD-B4C5-4773-A69C-8145EF6B9A82}">
      <dgm:prSet/>
      <dgm:spPr/>
      <dgm:t>
        <a:bodyPr/>
        <a:lstStyle/>
        <a:p>
          <a:endParaRPr lang="zh-TW" altLang="en-US"/>
        </a:p>
      </dgm:t>
    </dgm:pt>
    <dgm:pt modelId="{8BBB368F-F449-4DF1-89BB-57D41847377B}" type="sibTrans" cxnId="{745861AD-B4C5-4773-A69C-8145EF6B9A82}">
      <dgm:prSet/>
      <dgm:spPr/>
      <dgm:t>
        <a:bodyPr/>
        <a:lstStyle/>
        <a:p>
          <a:endParaRPr lang="zh-TW" altLang="en-US"/>
        </a:p>
      </dgm:t>
    </dgm:pt>
    <dgm:pt modelId="{F1F91AD4-863B-4D77-991B-925146313075}">
      <dgm:prSet custT="1"/>
      <dgm:spPr/>
      <dgm:t>
        <a:bodyPr/>
        <a:lstStyle/>
        <a:p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理化科  </a:t>
          </a:r>
          <a:r>
            <a:rPr lang="zh-TW" alt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張淑娟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 老師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B9D288AF-BF3C-4CF2-9011-E2B4DA396E0B}" type="parTrans" cxnId="{E6D74D84-F7BE-4F58-9F3F-E622E6CAE31E}">
      <dgm:prSet/>
      <dgm:spPr/>
      <dgm:t>
        <a:bodyPr/>
        <a:lstStyle/>
        <a:p>
          <a:endParaRPr lang="zh-TW" altLang="en-US"/>
        </a:p>
      </dgm:t>
    </dgm:pt>
    <dgm:pt modelId="{40A5CC5F-8DBA-4962-B79F-116DD11638CB}" type="sibTrans" cxnId="{E6D74D84-F7BE-4F58-9F3F-E622E6CAE31E}">
      <dgm:prSet/>
      <dgm:spPr/>
      <dgm:t>
        <a:bodyPr/>
        <a:lstStyle/>
        <a:p>
          <a:endParaRPr lang="zh-TW" altLang="en-US"/>
        </a:p>
      </dgm:t>
    </dgm:pt>
    <dgm:pt modelId="{23693ED1-A333-4719-B877-15295BC43762}">
      <dgm:prSet custT="1"/>
      <dgm:spPr/>
      <dgm:t>
        <a:bodyPr/>
        <a:lstStyle/>
        <a:p>
          <a:r>
            <a:rPr lang="zh-TW" alt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崇智</a:t>
          </a:r>
          <a:r>
            <a:rPr lang="en-US" altLang="zh-TW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4F </a:t>
          </a:r>
          <a:r>
            <a:rPr lang="zh-TW" alt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自科辦公室 分機</a:t>
          </a:r>
          <a:r>
            <a:rPr lang="en-US" altLang="zh-TW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153</a:t>
          </a:r>
          <a:endParaRPr lang="zh-TW" alt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7ECD0CFD-99F7-4174-A9C2-E969A2890943}" type="parTrans" cxnId="{F7F6C442-94F2-4D1E-81F4-9934213EA9D4}">
      <dgm:prSet/>
      <dgm:spPr/>
      <dgm:t>
        <a:bodyPr/>
        <a:lstStyle/>
        <a:p>
          <a:endParaRPr lang="zh-TW" altLang="en-US"/>
        </a:p>
      </dgm:t>
    </dgm:pt>
    <dgm:pt modelId="{34DD91AC-EEEA-4F3F-83A2-AD5385C08B21}" type="sibTrans" cxnId="{F7F6C442-94F2-4D1E-81F4-9934213EA9D4}">
      <dgm:prSet/>
      <dgm:spPr/>
      <dgm:t>
        <a:bodyPr/>
        <a:lstStyle/>
        <a:p>
          <a:endParaRPr lang="zh-TW" altLang="en-US"/>
        </a:p>
      </dgm:t>
    </dgm:pt>
    <dgm:pt modelId="{925BDEA1-4C2E-4800-A08C-DBF2DB9005FB}">
      <dgm:prSet phldrT="[文字]" custT="1"/>
      <dgm:spPr/>
      <dgm:t>
        <a:bodyPr/>
        <a:lstStyle/>
        <a:p>
          <a:pPr algn="l"/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自編探究實驗學習單</a:t>
          </a:r>
          <a:r>
            <a:rPr lang="zh-TW" altLang="zh-TW" sz="1800" b="1" dirty="0" smtClean="0">
              <a:latin typeface="微軟正黑體" pitchFamily="34" charset="-120"/>
              <a:ea typeface="微軟正黑體" pitchFamily="34" charset="-120"/>
            </a:rPr>
            <a:t>、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練習題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83D87F0F-02E1-4BB4-9EF2-2239A3519D23}" type="sibTrans" cxnId="{56929665-22A1-4258-B4F4-4AE335A1A27A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FAB138DE-3D62-4BF8-AA6B-321D5D0745A7}" type="parTrans" cxnId="{56929665-22A1-4258-B4F4-4AE335A1A27A}">
      <dgm:prSet/>
      <dgm:spPr/>
      <dgm:t>
        <a:bodyPr/>
        <a:lstStyle/>
        <a:p>
          <a:pPr algn="ctr"/>
          <a:endParaRPr lang="zh-TW" altLang="en-US" sz="1800">
            <a:latin typeface="微軟正黑體" pitchFamily="34" charset="-120"/>
            <a:ea typeface="微軟正黑體" pitchFamily="34" charset="-120"/>
          </a:endParaRPr>
        </a:p>
      </dgm:t>
    </dgm:pt>
    <dgm:pt modelId="{15D75871-DED1-43B5-A2A7-80F03BB06F54}">
      <dgm:prSet custT="1"/>
      <dgm:spPr/>
      <dgm:t>
        <a:bodyPr/>
        <a:lstStyle/>
        <a:p>
          <a:pPr algn="l"/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翰林速測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AAB0E224-7C0F-4E59-AE16-28EFD0C2A09B}" type="parTrans" cxnId="{EBAEB158-C7DC-4D8D-80F2-9178FD6FA231}">
      <dgm:prSet/>
      <dgm:spPr/>
      <dgm:t>
        <a:bodyPr/>
        <a:lstStyle/>
        <a:p>
          <a:endParaRPr lang="zh-TW" altLang="en-US"/>
        </a:p>
      </dgm:t>
    </dgm:pt>
    <dgm:pt modelId="{55B5BF7A-51C2-4C04-8736-25A0A18056E2}" type="sibTrans" cxnId="{EBAEB158-C7DC-4D8D-80F2-9178FD6FA231}">
      <dgm:prSet/>
      <dgm:spPr/>
      <dgm:t>
        <a:bodyPr/>
        <a:lstStyle/>
        <a:p>
          <a:endParaRPr lang="zh-TW" altLang="en-US"/>
        </a:p>
      </dgm:t>
    </dgm:pt>
    <dgm:pt modelId="{DB34787C-3B32-4480-905C-BFCE70E56722}">
      <dgm:prSet phldrT="[文字]" custT="1"/>
      <dgm:spPr/>
      <dgm:t>
        <a:bodyPr/>
        <a:lstStyle/>
        <a:p>
          <a:pPr algn="ctr"/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教學目標  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4A0C150E-41C8-487A-93FB-5CEBCE912D8F}" type="parTrans" cxnId="{F9FBD1F9-37D7-4023-9C69-07E28C7D37C2}">
      <dgm:prSet/>
      <dgm:spPr/>
      <dgm:t>
        <a:bodyPr/>
        <a:lstStyle/>
        <a:p>
          <a:endParaRPr lang="zh-TW" altLang="en-US"/>
        </a:p>
      </dgm:t>
    </dgm:pt>
    <dgm:pt modelId="{72C03178-70E5-4EBD-8450-92B02010804E}" type="sibTrans" cxnId="{F9FBD1F9-37D7-4023-9C69-07E28C7D37C2}">
      <dgm:prSet/>
      <dgm:spPr/>
      <dgm:t>
        <a:bodyPr/>
        <a:lstStyle/>
        <a:p>
          <a:endParaRPr lang="zh-TW" altLang="en-US"/>
        </a:p>
      </dgm:t>
    </dgm:pt>
    <dgm:pt modelId="{2BB16EA3-AF47-4EA9-B578-777628476E45}">
      <dgm:prSet custT="1"/>
      <dgm:spPr/>
      <dgm:t>
        <a:bodyPr/>
        <a:lstStyle/>
        <a:p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了解觀察和實驗是學習自然科學的重要步驟，以及</a:t>
          </a:r>
          <a:r>
            <a:rPr lang="zh-TW" sz="1800" b="1" dirty="0" smtClean="0">
              <a:latin typeface="微軟正黑體" pitchFamily="34" charset="-120"/>
              <a:ea typeface="微軟正黑體" pitchFamily="34" charset="-120"/>
            </a:rPr>
            <a:t>能應用科學知識、方法與態度於日常生活當中。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9E2DBAF4-83C5-4141-A24A-0EC8894C3D30}" type="parTrans" cxnId="{3DD8A343-F95F-4BC8-937E-3B2360D76F95}">
      <dgm:prSet/>
      <dgm:spPr/>
      <dgm:t>
        <a:bodyPr/>
        <a:lstStyle/>
        <a:p>
          <a:endParaRPr lang="zh-TW" altLang="en-US"/>
        </a:p>
      </dgm:t>
    </dgm:pt>
    <dgm:pt modelId="{C0935466-596F-4E8D-8276-4C582F68BFEA}" type="sibTrans" cxnId="{3DD8A343-F95F-4BC8-937E-3B2360D76F95}">
      <dgm:prSet/>
      <dgm:spPr/>
      <dgm:t>
        <a:bodyPr/>
        <a:lstStyle/>
        <a:p>
          <a:endParaRPr lang="zh-TW" altLang="en-US"/>
        </a:p>
      </dgm:t>
    </dgm:pt>
    <dgm:pt modelId="{6262789B-A806-4496-850C-3DCED7CDD32E}" type="pres">
      <dgm:prSet presAssocID="{E812FAF8-C5BF-4782-92BF-CE4268FE8C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ACD0E18-4DFA-430B-AA21-594B6B4C0637}" type="pres">
      <dgm:prSet presAssocID="{B7915D58-7C0D-4F75-B661-237BFDC75BD2}" presName="linNode" presStyleCnt="0"/>
      <dgm:spPr/>
    </dgm:pt>
    <dgm:pt modelId="{77C54992-E958-4796-93D1-5CCE81DD6262}" type="pres">
      <dgm:prSet presAssocID="{B7915D58-7C0D-4F75-B661-237BFDC75BD2}" presName="parentText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61B343-67F5-44E3-BC3E-7625258BBFE5}" type="pres">
      <dgm:prSet presAssocID="{B7915D58-7C0D-4F75-B661-237BFDC75BD2}" presName="descendantText" presStyleLbl="alignAccFollowNode1" presStyleIdx="0" presStyleCnt="7" custScaleY="10716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E0E6338-F6E5-4DA9-82B7-1B2AB5D51B7E}" type="pres">
      <dgm:prSet presAssocID="{51E652EE-43F0-49CA-998D-97A82CF91EB7}" presName="sp" presStyleCnt="0"/>
      <dgm:spPr/>
    </dgm:pt>
    <dgm:pt modelId="{AC11A3CC-F90A-4A2A-B80F-F7109122CE23}" type="pres">
      <dgm:prSet presAssocID="{DB34787C-3B32-4480-905C-BFCE70E56722}" presName="linNode" presStyleCnt="0"/>
      <dgm:spPr/>
    </dgm:pt>
    <dgm:pt modelId="{7413CAC8-A086-4B17-BC85-2471C4E45AB8}" type="pres">
      <dgm:prSet presAssocID="{DB34787C-3B32-4480-905C-BFCE70E56722}" presName="parentText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56BDD3F-E6CC-4297-9266-34748FAC5BCD}" type="pres">
      <dgm:prSet presAssocID="{DB34787C-3B32-4480-905C-BFCE70E56722}" presName="descendantText" presStyleLbl="alignAccFollowNode1" presStyleIdx="1" presStyleCnt="7" custScaleY="114491" custLinFactNeighborY="-310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4EDA680-8D80-424F-AA3D-4CF9764D8565}" type="pres">
      <dgm:prSet presAssocID="{72C03178-70E5-4EBD-8450-92B02010804E}" presName="sp" presStyleCnt="0"/>
      <dgm:spPr/>
    </dgm:pt>
    <dgm:pt modelId="{E6FF23EC-AC68-4C59-909A-F985E3B1E34D}" type="pres">
      <dgm:prSet presAssocID="{62C2A924-5DE1-413F-928E-F88AECB4DF67}" presName="linNode" presStyleCnt="0"/>
      <dgm:spPr/>
    </dgm:pt>
    <dgm:pt modelId="{C043ED3D-D72C-4607-9BEC-06B5744D04FC}" type="pres">
      <dgm:prSet presAssocID="{62C2A924-5DE1-413F-928E-F88AECB4DF67}" presName="parentText" presStyleLbl="node1" presStyleIdx="2" presStyleCnt="7" custScaleX="107795" custScaleY="10073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20560D-7203-40AF-B5BE-F8B853059FDD}" type="pres">
      <dgm:prSet presAssocID="{62C2A924-5DE1-413F-928E-F88AECB4DF67}" presName="descendantText" presStyleLbl="alignAccFollowNode1" presStyleIdx="2" presStyleCnt="7" custScaleX="107333" custScaleY="110948" custLinFactNeighborX="1056" custLinFactNeighborY="6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D5A2691-9AFE-41D7-984C-B33F480B250B}" type="pres">
      <dgm:prSet presAssocID="{458515D3-A10B-43E3-B0C3-DF3F58F567CA}" presName="sp" presStyleCnt="0"/>
      <dgm:spPr/>
    </dgm:pt>
    <dgm:pt modelId="{CA6A6D40-CE5B-465C-B05B-1B1B524DB716}" type="pres">
      <dgm:prSet presAssocID="{64D07DA8-5553-4B9F-B234-34E748E4BD0C}" presName="linNode" presStyleCnt="0"/>
      <dgm:spPr/>
    </dgm:pt>
    <dgm:pt modelId="{E88AE5AB-FA35-4362-B438-DD6CD141AB56}" type="pres">
      <dgm:prSet presAssocID="{64D07DA8-5553-4B9F-B234-34E748E4BD0C}" presName="parentText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1FDE2B-7E9E-4AC7-B929-F9B7B243BB7B}" type="pres">
      <dgm:prSet presAssocID="{64D07DA8-5553-4B9F-B234-34E748E4BD0C}" presName="descendantText" presStyleLbl="alignAccFollowNode1" presStyleIdx="3" presStyleCnt="7" custScaleY="1076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C47A40-EAB8-450C-828E-B4D6D7719560}" type="pres">
      <dgm:prSet presAssocID="{DE4490B4-E348-43C1-BB10-5B06A6B70080}" presName="sp" presStyleCnt="0"/>
      <dgm:spPr/>
    </dgm:pt>
    <dgm:pt modelId="{6F30E5DA-2F5A-4D19-8E7A-63536D3BA9BE}" type="pres">
      <dgm:prSet presAssocID="{76BE675B-F244-46DA-9239-1D36F640F578}" presName="linNode" presStyleCnt="0"/>
      <dgm:spPr/>
    </dgm:pt>
    <dgm:pt modelId="{BB3FE17F-5FBF-4929-B143-43F4FA4B4CB5}" type="pres">
      <dgm:prSet presAssocID="{76BE675B-F244-46DA-9239-1D36F640F578}" presName="parentText" presStyleLbl="node1" presStyleIdx="4" presStyleCnt="7" custLinFactY="6734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3DCD27-93A9-4EE3-AB59-6DA4D477F7FA}" type="pres">
      <dgm:prSet presAssocID="{76BE675B-F244-46DA-9239-1D36F640F578}" presName="descendantText" presStyleLbl="alignAccFollowNode1" presStyleIdx="4" presStyleCnt="7" custScaleY="108808" custLinFactY="35108" custLinFactNeighborX="-285" custLinFactNeighborY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FFE49F4-3C4D-438A-8CAD-018E8579ED3F}" type="pres">
      <dgm:prSet presAssocID="{B3A49959-E8E4-47FB-9E0C-17A1C4882EA0}" presName="sp" presStyleCnt="0"/>
      <dgm:spPr/>
    </dgm:pt>
    <dgm:pt modelId="{768F1468-795D-4106-AC2E-AF3701FA81F8}" type="pres">
      <dgm:prSet presAssocID="{53E3727D-7405-4035-A3B4-DA4E3CD31C36}" presName="linNode" presStyleCnt="0"/>
      <dgm:spPr/>
    </dgm:pt>
    <dgm:pt modelId="{F5CE6C15-F16E-49A2-9EEE-B6009C3F4B9C}" type="pres">
      <dgm:prSet presAssocID="{53E3727D-7405-4035-A3B4-DA4E3CD31C36}" presName="parentText" presStyleLbl="node1" presStyleIdx="5" presStyleCnt="7" custLinFactY="-7868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9C13A0-4F3E-4958-A006-D8AB0D6820DD}" type="pres">
      <dgm:prSet presAssocID="{53E3727D-7405-4035-A3B4-DA4E3CD31C36}" presName="descendantText" presStyleLbl="alignAccFollowNode1" presStyleIdx="5" presStyleCnt="7" custScaleY="109970" custLinFactY="-32564" custLinFactNeighborX="2089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BF0B90-7432-448A-B60F-25230EC120C4}" type="pres">
      <dgm:prSet presAssocID="{713F2F26-9857-4A1F-B1F9-A0AD641C46FD}" presName="sp" presStyleCnt="0"/>
      <dgm:spPr/>
    </dgm:pt>
    <dgm:pt modelId="{33689B8F-D7D1-47D0-A77D-2687CF4CD3B9}" type="pres">
      <dgm:prSet presAssocID="{831AF795-6C63-41EA-918E-E635F77FCADE}" presName="linNode" presStyleCnt="0"/>
      <dgm:spPr/>
    </dgm:pt>
    <dgm:pt modelId="{49C07A4A-BC51-487D-905E-68FA2EA3CC3B}" type="pres">
      <dgm:prSet presAssocID="{831AF795-6C63-41EA-918E-E635F77FCADE}" presName="parentText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94046FD-5563-425A-B71A-B2E61663DCD7}" type="pres">
      <dgm:prSet presAssocID="{831AF795-6C63-41EA-918E-E635F77FCADE}" presName="descendantText" presStyleLbl="alignAccFollowNode1" presStyleIdx="6" presStyleCnt="7" custLinFactNeighborX="237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45861AD-B4C5-4773-A69C-8145EF6B9A82}" srcId="{E812FAF8-C5BF-4782-92BF-CE4268FE8CB7}" destId="{831AF795-6C63-41EA-918E-E635F77FCADE}" srcOrd="6" destOrd="0" parTransId="{0AD9B172-52F5-4C47-AF8B-4779878E2518}" sibTransId="{8BBB368F-F449-4DF1-89BB-57D41847377B}"/>
    <dgm:cxn modelId="{C9D84B82-F5AA-4326-966D-E582257EE564}" type="presOf" srcId="{23693ED1-A333-4719-B877-15295BC43762}" destId="{294046FD-5563-425A-B71A-B2E61663DCD7}" srcOrd="0" destOrd="1" presId="urn:microsoft.com/office/officeart/2005/8/layout/vList5"/>
    <dgm:cxn modelId="{97F68F6A-35F9-4709-831B-F6FF738BA10C}" type="presOf" srcId="{53E3727D-7405-4035-A3B4-DA4E3CD31C36}" destId="{F5CE6C15-F16E-49A2-9EEE-B6009C3F4B9C}" srcOrd="0" destOrd="0" presId="urn:microsoft.com/office/officeart/2005/8/layout/vList5"/>
    <dgm:cxn modelId="{EBAEB158-C7DC-4D8D-80F2-9178FD6FA231}" srcId="{76BE675B-F244-46DA-9239-1D36F640F578}" destId="{15D75871-DED1-43B5-A2A7-80F03BB06F54}" srcOrd="1" destOrd="0" parTransId="{AAB0E224-7C0F-4E59-AE16-28EFD0C2A09B}" sibTransId="{55B5BF7A-51C2-4C04-8736-25A0A18056E2}"/>
    <dgm:cxn modelId="{036F248E-A086-4FD9-B599-492B9C576628}" srcId="{B7915D58-7C0D-4F75-B661-237BFDC75BD2}" destId="{8DC1FCBC-364B-4076-B39E-0A8DF0B90C18}" srcOrd="0" destOrd="0" parTransId="{84314373-6F1B-42D2-9DEA-A58B577F2D5F}" sibTransId="{E75A4D4F-A962-4EF3-B342-1EC70CE8BDB8}"/>
    <dgm:cxn modelId="{B0C8CA92-9B4F-4E8C-87D5-C351FFD460BC}" type="presOf" srcId="{64D07DA8-5553-4B9F-B234-34E748E4BD0C}" destId="{E88AE5AB-FA35-4362-B438-DD6CD141AB56}" srcOrd="0" destOrd="0" presId="urn:microsoft.com/office/officeart/2005/8/layout/vList5"/>
    <dgm:cxn modelId="{47FACEE0-523C-4A0F-9AA6-6009446BB8BC}" srcId="{53E3727D-7405-4035-A3B4-DA4E3CD31C36}" destId="{3FBD2E60-CBE4-4B00-A392-B42B8A73D738}" srcOrd="1" destOrd="0" parTransId="{3B2E1312-59B3-4FAF-B75F-F78EE46DF1F7}" sibTransId="{26161669-0E84-4A7D-B8DA-5EB1A7F53AB8}"/>
    <dgm:cxn modelId="{83F0F003-8627-4F07-ACC2-C66555794191}" type="presOf" srcId="{925BDEA1-4C2E-4800-A08C-DBF2DB9005FB}" destId="{2B20560D-7203-40AF-B5BE-F8B853059FDD}" srcOrd="0" destOrd="1" presId="urn:microsoft.com/office/officeart/2005/8/layout/vList5"/>
    <dgm:cxn modelId="{F9FBD1F9-37D7-4023-9C69-07E28C7D37C2}" srcId="{E812FAF8-C5BF-4782-92BF-CE4268FE8CB7}" destId="{DB34787C-3B32-4480-905C-BFCE70E56722}" srcOrd="1" destOrd="0" parTransId="{4A0C150E-41C8-487A-93FB-5CEBCE912D8F}" sibTransId="{72C03178-70E5-4EBD-8450-92B02010804E}"/>
    <dgm:cxn modelId="{3DD8A343-F95F-4BC8-937E-3B2360D76F95}" srcId="{DB34787C-3B32-4480-905C-BFCE70E56722}" destId="{2BB16EA3-AF47-4EA9-B578-777628476E45}" srcOrd="0" destOrd="0" parTransId="{9E2DBAF4-83C5-4141-A24A-0EC8894C3D30}" sibTransId="{C0935466-596F-4E8D-8276-4C582F68BFEA}"/>
    <dgm:cxn modelId="{56929665-22A1-4258-B4F4-4AE335A1A27A}" srcId="{62C2A924-5DE1-413F-928E-F88AECB4DF67}" destId="{925BDEA1-4C2E-4800-A08C-DBF2DB9005FB}" srcOrd="1" destOrd="0" parTransId="{FAB138DE-3D62-4BF8-AA6B-321D5D0745A7}" sibTransId="{83D87F0F-02E1-4BB4-9EF2-2239A3519D23}"/>
    <dgm:cxn modelId="{F7F6C442-94F2-4D1E-81F4-9934213EA9D4}" srcId="{831AF795-6C63-41EA-918E-E635F77FCADE}" destId="{23693ED1-A333-4719-B877-15295BC43762}" srcOrd="1" destOrd="0" parTransId="{7ECD0CFD-99F7-4174-A9C2-E969A2890943}" sibTransId="{34DD91AC-EEEA-4F3F-83A2-AD5385C08B21}"/>
    <dgm:cxn modelId="{D58CE3DA-4DD7-4217-AC97-085390B9BC09}" type="presOf" srcId="{76BE675B-F244-46DA-9239-1D36F640F578}" destId="{BB3FE17F-5FBF-4929-B143-43F4FA4B4CB5}" srcOrd="0" destOrd="0" presId="urn:microsoft.com/office/officeart/2005/8/layout/vList5"/>
    <dgm:cxn modelId="{BAAEED10-7F26-4C4C-967E-A142CA295141}" srcId="{E812FAF8-C5BF-4782-92BF-CE4268FE8CB7}" destId="{64D07DA8-5553-4B9F-B234-34E748E4BD0C}" srcOrd="3" destOrd="0" parTransId="{B2AFEB00-92A4-4BE2-B8F7-52C507B98479}" sibTransId="{DE4490B4-E348-43C1-BB10-5B06A6B70080}"/>
    <dgm:cxn modelId="{625F7123-3979-4988-B65C-A2D7D85BE334}" srcId="{E812FAF8-C5BF-4782-92BF-CE4268FE8CB7}" destId="{B7915D58-7C0D-4F75-B661-237BFDC75BD2}" srcOrd="0" destOrd="0" parTransId="{EC5131CE-B0B6-41A0-8E04-1EBAA8ED12FD}" sibTransId="{51E652EE-43F0-49CA-998D-97A82CF91EB7}"/>
    <dgm:cxn modelId="{1862789D-9673-4F5E-9751-710EAC9835D1}" type="presOf" srcId="{15D75871-DED1-43B5-A2A7-80F03BB06F54}" destId="{DF3DCD27-93A9-4EE3-AB59-6DA4D477F7FA}" srcOrd="0" destOrd="1" presId="urn:microsoft.com/office/officeart/2005/8/layout/vList5"/>
    <dgm:cxn modelId="{B1DB8FD1-83DD-447E-A0BA-CBB0D30CC851}" type="presOf" srcId="{E67EEF49-3E47-4B16-A98F-D95DA17D5F33}" destId="{2B20560D-7203-40AF-B5BE-F8B853059FDD}" srcOrd="0" destOrd="0" presId="urn:microsoft.com/office/officeart/2005/8/layout/vList5"/>
    <dgm:cxn modelId="{29B1F324-9178-4846-801C-7A2D2E3975A1}" srcId="{53E3727D-7405-4035-A3B4-DA4E3CD31C36}" destId="{B2D12564-2560-4FBA-A5CA-ABEE20CCD34D}" srcOrd="0" destOrd="0" parTransId="{9561BF14-6D36-4CD2-96BB-3F64586B7A28}" sibTransId="{6CDF4714-1E70-4B49-AC67-271810E4C3EE}"/>
    <dgm:cxn modelId="{8A3E8EC1-8582-4014-8957-7D43C9821053}" type="presOf" srcId="{2BB16EA3-AF47-4EA9-B578-777628476E45}" destId="{156BDD3F-E6CC-4297-9266-34748FAC5BCD}" srcOrd="0" destOrd="0" presId="urn:microsoft.com/office/officeart/2005/8/layout/vList5"/>
    <dgm:cxn modelId="{A8C13D81-A95D-43D0-9DE5-2CEFF9D04B1C}" type="presOf" srcId="{25A98FE8-273C-472A-B037-170503644F8F}" destId="{DF3DCD27-93A9-4EE3-AB59-6DA4D477F7FA}" srcOrd="0" destOrd="0" presId="urn:microsoft.com/office/officeart/2005/8/layout/vList5"/>
    <dgm:cxn modelId="{6238AD21-2673-4332-A259-908DFCBC28DE}" type="presOf" srcId="{62C2A924-5DE1-413F-928E-F88AECB4DF67}" destId="{C043ED3D-D72C-4607-9BEC-06B5744D04FC}" srcOrd="0" destOrd="0" presId="urn:microsoft.com/office/officeart/2005/8/layout/vList5"/>
    <dgm:cxn modelId="{BB87158D-A4CB-4325-8F12-399EFF7BF497}" type="presOf" srcId="{F1F91AD4-863B-4D77-991B-925146313075}" destId="{294046FD-5563-425A-B71A-B2E61663DCD7}" srcOrd="0" destOrd="0" presId="urn:microsoft.com/office/officeart/2005/8/layout/vList5"/>
    <dgm:cxn modelId="{1117309C-6C88-4211-9147-DBE1DE7DEB44}" type="presOf" srcId="{E812FAF8-C5BF-4782-92BF-CE4268FE8CB7}" destId="{6262789B-A806-4496-850C-3DCED7CDD32E}" srcOrd="0" destOrd="0" presId="urn:microsoft.com/office/officeart/2005/8/layout/vList5"/>
    <dgm:cxn modelId="{80D603D5-40B9-4746-84F2-CAAC00471163}" srcId="{E812FAF8-C5BF-4782-92BF-CE4268FE8CB7}" destId="{76BE675B-F244-46DA-9239-1D36F640F578}" srcOrd="4" destOrd="0" parTransId="{59DFF0DA-CB4F-4294-B1DB-33742775A65C}" sibTransId="{B3A49959-E8E4-47FB-9E0C-17A1C4882EA0}"/>
    <dgm:cxn modelId="{F9E03A63-2A5B-4791-AD92-9920C645B1D9}" srcId="{E812FAF8-C5BF-4782-92BF-CE4268FE8CB7}" destId="{62C2A924-5DE1-413F-928E-F88AECB4DF67}" srcOrd="2" destOrd="0" parTransId="{C9B9192F-96D8-4A8C-AF1F-4221CE426579}" sibTransId="{458515D3-A10B-43E3-B0C3-DF3F58F567CA}"/>
    <dgm:cxn modelId="{A8BCC866-C2AA-4D98-95BA-C269E7ADA799}" type="presOf" srcId="{8DC1FCBC-364B-4076-B39E-0A8DF0B90C18}" destId="{2661B343-67F5-44E3-BC3E-7625258BBFE5}" srcOrd="0" destOrd="0" presId="urn:microsoft.com/office/officeart/2005/8/layout/vList5"/>
    <dgm:cxn modelId="{3A16834C-EADB-4B23-AAC0-F1C1DA82D554}" type="presOf" srcId="{831AF795-6C63-41EA-918E-E635F77FCADE}" destId="{49C07A4A-BC51-487D-905E-68FA2EA3CC3B}" srcOrd="0" destOrd="0" presId="urn:microsoft.com/office/officeart/2005/8/layout/vList5"/>
    <dgm:cxn modelId="{8AE20CD0-17AA-4E4A-92AD-7F555C2B0B75}" type="presOf" srcId="{DB34787C-3B32-4480-905C-BFCE70E56722}" destId="{7413CAC8-A086-4B17-BC85-2471C4E45AB8}" srcOrd="0" destOrd="0" presId="urn:microsoft.com/office/officeart/2005/8/layout/vList5"/>
    <dgm:cxn modelId="{C61A34CD-7ACD-4BC1-86A3-68E5D4BAA1EA}" srcId="{64D07DA8-5553-4B9F-B234-34E748E4BD0C}" destId="{87DA6A26-285A-41A1-8AB0-006D4A780D84}" srcOrd="0" destOrd="0" parTransId="{65809522-696A-4A01-AC6E-098D5BE129D9}" sibTransId="{C10003F3-46BF-42AE-BB7D-7C1ED0F9ACCA}"/>
    <dgm:cxn modelId="{BFD2C538-C810-4570-8501-114FBEBB5DB3}" type="presOf" srcId="{B7915D58-7C0D-4F75-B661-237BFDC75BD2}" destId="{77C54992-E958-4796-93D1-5CCE81DD6262}" srcOrd="0" destOrd="0" presId="urn:microsoft.com/office/officeart/2005/8/layout/vList5"/>
    <dgm:cxn modelId="{599C3E45-DF0F-44A2-9464-A8D24D69850B}" type="presOf" srcId="{87DA6A26-285A-41A1-8AB0-006D4A780D84}" destId="{0D1FDE2B-7E9E-4AC7-B929-F9B7B243BB7B}" srcOrd="0" destOrd="0" presId="urn:microsoft.com/office/officeart/2005/8/layout/vList5"/>
    <dgm:cxn modelId="{E6D74D84-F7BE-4F58-9F3F-E622E6CAE31E}" srcId="{831AF795-6C63-41EA-918E-E635F77FCADE}" destId="{F1F91AD4-863B-4D77-991B-925146313075}" srcOrd="0" destOrd="0" parTransId="{B9D288AF-BF3C-4CF2-9011-E2B4DA396E0B}" sibTransId="{40A5CC5F-8DBA-4962-B79F-116DD11638CB}"/>
    <dgm:cxn modelId="{D7CD3FF5-086B-43BE-BBC2-7CC3E8B7D622}" srcId="{62C2A924-5DE1-413F-928E-F88AECB4DF67}" destId="{E67EEF49-3E47-4B16-A98F-D95DA17D5F33}" srcOrd="0" destOrd="0" parTransId="{49FC8810-23D5-4C7C-B303-A4F95D51F8EE}" sibTransId="{F40D7396-C69E-4B46-8310-AD4C13C3E6CA}"/>
    <dgm:cxn modelId="{EDB338C7-D7AB-454B-85A4-B60209DBC83E}" srcId="{76BE675B-F244-46DA-9239-1D36F640F578}" destId="{25A98FE8-273C-472A-B037-170503644F8F}" srcOrd="0" destOrd="0" parTransId="{3A67E7A2-1C20-4D0F-BE4D-AAAD16335E72}" sibTransId="{0411108A-40AB-4351-807F-4F45339927CB}"/>
    <dgm:cxn modelId="{AFF18A28-5E71-4D3F-A020-65621FCF6F63}" type="presOf" srcId="{B2D12564-2560-4FBA-A5CA-ABEE20CCD34D}" destId="{FA9C13A0-4F3E-4958-A006-D8AB0D6820DD}" srcOrd="0" destOrd="0" presId="urn:microsoft.com/office/officeart/2005/8/layout/vList5"/>
    <dgm:cxn modelId="{A76FB229-8183-4193-BD25-10D2B55B5302}" srcId="{E812FAF8-C5BF-4782-92BF-CE4268FE8CB7}" destId="{53E3727D-7405-4035-A3B4-DA4E3CD31C36}" srcOrd="5" destOrd="0" parTransId="{E7CA4A90-2A63-447C-A4A3-3A555D8C2B37}" sibTransId="{713F2F26-9857-4A1F-B1F9-A0AD641C46FD}"/>
    <dgm:cxn modelId="{A535CB5E-42D9-4A6E-A84C-E6688447B87B}" type="presOf" srcId="{3FBD2E60-CBE4-4B00-A392-B42B8A73D738}" destId="{FA9C13A0-4F3E-4958-A006-D8AB0D6820DD}" srcOrd="0" destOrd="1" presId="urn:microsoft.com/office/officeart/2005/8/layout/vList5"/>
    <dgm:cxn modelId="{BBA62F37-4BA1-4893-8081-B5E7C71CE0F4}" type="presParOf" srcId="{6262789B-A806-4496-850C-3DCED7CDD32E}" destId="{4ACD0E18-4DFA-430B-AA21-594B6B4C0637}" srcOrd="0" destOrd="0" presId="urn:microsoft.com/office/officeart/2005/8/layout/vList5"/>
    <dgm:cxn modelId="{89F815E8-1608-468E-BD5C-DC99C5F75E5B}" type="presParOf" srcId="{4ACD0E18-4DFA-430B-AA21-594B6B4C0637}" destId="{77C54992-E958-4796-93D1-5CCE81DD6262}" srcOrd="0" destOrd="0" presId="urn:microsoft.com/office/officeart/2005/8/layout/vList5"/>
    <dgm:cxn modelId="{2FF59A7E-3774-415C-BC3B-628B6FEF495B}" type="presParOf" srcId="{4ACD0E18-4DFA-430B-AA21-594B6B4C0637}" destId="{2661B343-67F5-44E3-BC3E-7625258BBFE5}" srcOrd="1" destOrd="0" presId="urn:microsoft.com/office/officeart/2005/8/layout/vList5"/>
    <dgm:cxn modelId="{DAAEE204-788C-40FB-9A5B-01317201F50C}" type="presParOf" srcId="{6262789B-A806-4496-850C-3DCED7CDD32E}" destId="{8E0E6338-F6E5-4DA9-82B7-1B2AB5D51B7E}" srcOrd="1" destOrd="0" presId="urn:microsoft.com/office/officeart/2005/8/layout/vList5"/>
    <dgm:cxn modelId="{14D0ED87-AB1A-4DA8-82A2-4AF94E0EF835}" type="presParOf" srcId="{6262789B-A806-4496-850C-3DCED7CDD32E}" destId="{AC11A3CC-F90A-4A2A-B80F-F7109122CE23}" srcOrd="2" destOrd="0" presId="urn:microsoft.com/office/officeart/2005/8/layout/vList5"/>
    <dgm:cxn modelId="{D39700CC-7017-4D86-B197-9902A1F3A9A4}" type="presParOf" srcId="{AC11A3CC-F90A-4A2A-B80F-F7109122CE23}" destId="{7413CAC8-A086-4B17-BC85-2471C4E45AB8}" srcOrd="0" destOrd="0" presId="urn:microsoft.com/office/officeart/2005/8/layout/vList5"/>
    <dgm:cxn modelId="{A44E3E46-2293-4F74-8D88-9EE9901EFCD1}" type="presParOf" srcId="{AC11A3CC-F90A-4A2A-B80F-F7109122CE23}" destId="{156BDD3F-E6CC-4297-9266-34748FAC5BCD}" srcOrd="1" destOrd="0" presId="urn:microsoft.com/office/officeart/2005/8/layout/vList5"/>
    <dgm:cxn modelId="{0BE60D52-E403-429E-BA3D-977C51F1C9BF}" type="presParOf" srcId="{6262789B-A806-4496-850C-3DCED7CDD32E}" destId="{C4EDA680-8D80-424F-AA3D-4CF9764D8565}" srcOrd="3" destOrd="0" presId="urn:microsoft.com/office/officeart/2005/8/layout/vList5"/>
    <dgm:cxn modelId="{7D2AF3C9-D15E-402A-B81F-4F4975908CAF}" type="presParOf" srcId="{6262789B-A806-4496-850C-3DCED7CDD32E}" destId="{E6FF23EC-AC68-4C59-909A-F985E3B1E34D}" srcOrd="4" destOrd="0" presId="urn:microsoft.com/office/officeart/2005/8/layout/vList5"/>
    <dgm:cxn modelId="{FA9CEC40-100A-4B09-9CD4-522EE473A688}" type="presParOf" srcId="{E6FF23EC-AC68-4C59-909A-F985E3B1E34D}" destId="{C043ED3D-D72C-4607-9BEC-06B5744D04FC}" srcOrd="0" destOrd="0" presId="urn:microsoft.com/office/officeart/2005/8/layout/vList5"/>
    <dgm:cxn modelId="{AD7E2728-9BDE-419C-BE6F-004FF713825A}" type="presParOf" srcId="{E6FF23EC-AC68-4C59-909A-F985E3B1E34D}" destId="{2B20560D-7203-40AF-B5BE-F8B853059FDD}" srcOrd="1" destOrd="0" presId="urn:microsoft.com/office/officeart/2005/8/layout/vList5"/>
    <dgm:cxn modelId="{4BDE10D3-E7D3-4C37-8C14-52F1B3F77E17}" type="presParOf" srcId="{6262789B-A806-4496-850C-3DCED7CDD32E}" destId="{9D5A2691-9AFE-41D7-984C-B33F480B250B}" srcOrd="5" destOrd="0" presId="urn:microsoft.com/office/officeart/2005/8/layout/vList5"/>
    <dgm:cxn modelId="{8C4810EB-7232-4F26-A262-014DD430C1A7}" type="presParOf" srcId="{6262789B-A806-4496-850C-3DCED7CDD32E}" destId="{CA6A6D40-CE5B-465C-B05B-1B1B524DB716}" srcOrd="6" destOrd="0" presId="urn:microsoft.com/office/officeart/2005/8/layout/vList5"/>
    <dgm:cxn modelId="{2838AB52-1110-46D0-A70D-50EB82E4C0F8}" type="presParOf" srcId="{CA6A6D40-CE5B-465C-B05B-1B1B524DB716}" destId="{E88AE5AB-FA35-4362-B438-DD6CD141AB56}" srcOrd="0" destOrd="0" presId="urn:microsoft.com/office/officeart/2005/8/layout/vList5"/>
    <dgm:cxn modelId="{847B1A58-7692-4DC7-BE94-BB88E4B6E6BD}" type="presParOf" srcId="{CA6A6D40-CE5B-465C-B05B-1B1B524DB716}" destId="{0D1FDE2B-7E9E-4AC7-B929-F9B7B243BB7B}" srcOrd="1" destOrd="0" presId="urn:microsoft.com/office/officeart/2005/8/layout/vList5"/>
    <dgm:cxn modelId="{308D8BF5-247D-4F4B-A098-C35D3BC3D7B1}" type="presParOf" srcId="{6262789B-A806-4496-850C-3DCED7CDD32E}" destId="{FDC47A40-EAB8-450C-828E-B4D6D7719560}" srcOrd="7" destOrd="0" presId="urn:microsoft.com/office/officeart/2005/8/layout/vList5"/>
    <dgm:cxn modelId="{7F696065-22D8-4969-9A70-46DE27E6A7B0}" type="presParOf" srcId="{6262789B-A806-4496-850C-3DCED7CDD32E}" destId="{6F30E5DA-2F5A-4D19-8E7A-63536D3BA9BE}" srcOrd="8" destOrd="0" presId="urn:microsoft.com/office/officeart/2005/8/layout/vList5"/>
    <dgm:cxn modelId="{BB4DADFC-121C-454F-AB66-392149099098}" type="presParOf" srcId="{6F30E5DA-2F5A-4D19-8E7A-63536D3BA9BE}" destId="{BB3FE17F-5FBF-4929-B143-43F4FA4B4CB5}" srcOrd="0" destOrd="0" presId="urn:microsoft.com/office/officeart/2005/8/layout/vList5"/>
    <dgm:cxn modelId="{008FA96E-9812-42E5-95F6-06D0C7A3A906}" type="presParOf" srcId="{6F30E5DA-2F5A-4D19-8E7A-63536D3BA9BE}" destId="{DF3DCD27-93A9-4EE3-AB59-6DA4D477F7FA}" srcOrd="1" destOrd="0" presId="urn:microsoft.com/office/officeart/2005/8/layout/vList5"/>
    <dgm:cxn modelId="{2A1C095D-A00B-45FF-800B-95B59C0B702C}" type="presParOf" srcId="{6262789B-A806-4496-850C-3DCED7CDD32E}" destId="{8FFE49F4-3C4D-438A-8CAD-018E8579ED3F}" srcOrd="9" destOrd="0" presId="urn:microsoft.com/office/officeart/2005/8/layout/vList5"/>
    <dgm:cxn modelId="{62A5A901-E3BF-4CDA-B470-92D06BF54965}" type="presParOf" srcId="{6262789B-A806-4496-850C-3DCED7CDD32E}" destId="{768F1468-795D-4106-AC2E-AF3701FA81F8}" srcOrd="10" destOrd="0" presId="urn:microsoft.com/office/officeart/2005/8/layout/vList5"/>
    <dgm:cxn modelId="{492CD4CF-1ADD-4F67-BCB0-3B691B419DB6}" type="presParOf" srcId="{768F1468-795D-4106-AC2E-AF3701FA81F8}" destId="{F5CE6C15-F16E-49A2-9EEE-B6009C3F4B9C}" srcOrd="0" destOrd="0" presId="urn:microsoft.com/office/officeart/2005/8/layout/vList5"/>
    <dgm:cxn modelId="{045B790D-B594-4545-BADE-7D302F505D26}" type="presParOf" srcId="{768F1468-795D-4106-AC2E-AF3701FA81F8}" destId="{FA9C13A0-4F3E-4958-A006-D8AB0D6820DD}" srcOrd="1" destOrd="0" presId="urn:microsoft.com/office/officeart/2005/8/layout/vList5"/>
    <dgm:cxn modelId="{82A21E1E-71E8-4179-96F5-F2A36CF07AFA}" type="presParOf" srcId="{6262789B-A806-4496-850C-3DCED7CDD32E}" destId="{3DBF0B90-7432-448A-B60F-25230EC120C4}" srcOrd="11" destOrd="0" presId="urn:microsoft.com/office/officeart/2005/8/layout/vList5"/>
    <dgm:cxn modelId="{8546CD79-C541-4458-8A34-B11D9BB45515}" type="presParOf" srcId="{6262789B-A806-4496-850C-3DCED7CDD32E}" destId="{33689B8F-D7D1-47D0-A77D-2687CF4CD3B9}" srcOrd="12" destOrd="0" presId="urn:microsoft.com/office/officeart/2005/8/layout/vList5"/>
    <dgm:cxn modelId="{3EF0F9E5-759E-48DD-BF71-9EA4C4434211}" type="presParOf" srcId="{33689B8F-D7D1-47D0-A77D-2687CF4CD3B9}" destId="{49C07A4A-BC51-487D-905E-68FA2EA3CC3B}" srcOrd="0" destOrd="0" presId="urn:microsoft.com/office/officeart/2005/8/layout/vList5"/>
    <dgm:cxn modelId="{5B432055-3B90-46C8-9C01-923677B8994D}" type="presParOf" srcId="{33689B8F-D7D1-47D0-A77D-2687CF4CD3B9}" destId="{294046FD-5563-425A-B71A-B2E61663DCD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61B343-67F5-44E3-BC3E-7625258BBFE5}">
      <dsp:nvSpPr>
        <dsp:cNvPr id="0" name=""/>
        <dsp:cNvSpPr/>
      </dsp:nvSpPr>
      <dsp:spPr>
        <a:xfrm rot="5400000">
          <a:off x="5607134" y="-2398030"/>
          <a:ext cx="683641" cy="559901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每週一堂 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50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分鐘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5607134" y="-2398030"/>
        <a:ext cx="683641" cy="5599016"/>
      </dsp:txXfrm>
    </dsp:sp>
    <dsp:sp modelId="{77C54992-E958-4796-93D1-5CCE81DD6262}">
      <dsp:nvSpPr>
        <dsp:cNvPr id="0" name=""/>
        <dsp:cNvSpPr/>
      </dsp:nvSpPr>
      <dsp:spPr>
        <a:xfrm>
          <a:off x="0" y="2761"/>
          <a:ext cx="3149447" cy="7974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上課時間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2761"/>
        <a:ext cx="3149447" cy="797432"/>
      </dsp:txXfrm>
    </dsp:sp>
    <dsp:sp modelId="{156BDD3F-E6CC-4297-9266-34748FAC5BCD}">
      <dsp:nvSpPr>
        <dsp:cNvPr id="0" name=""/>
        <dsp:cNvSpPr/>
      </dsp:nvSpPr>
      <dsp:spPr>
        <a:xfrm rot="5400000">
          <a:off x="5583760" y="-1580528"/>
          <a:ext cx="730390" cy="559901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了解觀察和實驗是學習自然科學的重要步驟，以及</a:t>
          </a:r>
          <a:r>
            <a:rPr lang="zh-TW" sz="1800" b="1" kern="1200" dirty="0" smtClean="0">
              <a:latin typeface="微軟正黑體" pitchFamily="34" charset="-120"/>
              <a:ea typeface="微軟正黑體" pitchFamily="34" charset="-120"/>
            </a:rPr>
            <a:t>能應用科學知識、方法與態度於日常生活當中。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5583760" y="-1580528"/>
        <a:ext cx="730390" cy="5599016"/>
      </dsp:txXfrm>
    </dsp:sp>
    <dsp:sp modelId="{7413CAC8-A086-4B17-BC85-2471C4E45AB8}">
      <dsp:nvSpPr>
        <dsp:cNvPr id="0" name=""/>
        <dsp:cNvSpPr/>
      </dsp:nvSpPr>
      <dsp:spPr>
        <a:xfrm>
          <a:off x="0" y="840065"/>
          <a:ext cx="3149447" cy="7974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教學目標  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840065"/>
        <a:ext cx="3149447" cy="797432"/>
      </dsp:txXfrm>
    </dsp:sp>
    <dsp:sp modelId="{2B20560D-7203-40AF-B5BE-F8B853059FDD}">
      <dsp:nvSpPr>
        <dsp:cNvPr id="0" name=""/>
        <dsp:cNvSpPr/>
      </dsp:nvSpPr>
      <dsp:spPr>
        <a:xfrm rot="5400000">
          <a:off x="5601048" y="-710610"/>
          <a:ext cx="707788" cy="558704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翰林出版社 自然科學 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2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上</a:t>
          </a:r>
          <a:r>
            <a:rPr lang="zh-TW" altLang="zh-TW" sz="1800" b="1" kern="1200" dirty="0" smtClean="0">
              <a:latin typeface="微軟正黑體" pitchFamily="34" charset="-120"/>
              <a:ea typeface="微軟正黑體" pitchFamily="34" charset="-120"/>
            </a:rPr>
            <a:t>、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練習題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自編探究實驗學習單</a:t>
          </a:r>
          <a:r>
            <a:rPr lang="zh-TW" altLang="zh-TW" sz="1800" b="1" kern="1200" dirty="0" smtClean="0">
              <a:latin typeface="微軟正黑體" pitchFamily="34" charset="-120"/>
              <a:ea typeface="微軟正黑體" pitchFamily="34" charset="-120"/>
            </a:rPr>
            <a:t>、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練習題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5601048" y="-710610"/>
        <a:ext cx="707788" cy="5587043"/>
      </dsp:txXfrm>
    </dsp:sp>
    <dsp:sp modelId="{C043ED3D-D72C-4607-9BEC-06B5744D04FC}">
      <dsp:nvSpPr>
        <dsp:cNvPr id="0" name=""/>
        <dsp:cNvSpPr/>
      </dsp:nvSpPr>
      <dsp:spPr>
        <a:xfrm>
          <a:off x="0" y="1677369"/>
          <a:ext cx="3156239" cy="8033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上課教材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1677369"/>
        <a:ext cx="3156239" cy="803301"/>
      </dsp:txXfrm>
    </dsp:sp>
    <dsp:sp modelId="{0D1FDE2B-7E9E-4AC7-B929-F9B7B243BB7B}">
      <dsp:nvSpPr>
        <dsp:cNvPr id="0" name=""/>
        <dsp:cNvSpPr/>
      </dsp:nvSpPr>
      <dsp:spPr>
        <a:xfrm rot="5400000">
          <a:off x="5605590" y="119750"/>
          <a:ext cx="686729" cy="559901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彩虹密度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(4/15~4-19)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5605590" y="119750"/>
        <a:ext cx="686729" cy="5599016"/>
      </dsp:txXfrm>
    </dsp:sp>
    <dsp:sp modelId="{E88AE5AB-FA35-4362-B438-DD6CD141AB56}">
      <dsp:nvSpPr>
        <dsp:cNvPr id="0" name=""/>
        <dsp:cNvSpPr/>
      </dsp:nvSpPr>
      <dsp:spPr>
        <a:xfrm>
          <a:off x="0" y="2520542"/>
          <a:ext cx="3149447" cy="7974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探究實驗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2520542"/>
        <a:ext cx="3149447" cy="797432"/>
      </dsp:txXfrm>
    </dsp:sp>
    <dsp:sp modelId="{DF3DCD27-93A9-4EE3-AB59-6DA4D477F7FA}">
      <dsp:nvSpPr>
        <dsp:cNvPr id="0" name=""/>
        <dsp:cNvSpPr/>
      </dsp:nvSpPr>
      <dsp:spPr>
        <a:xfrm rot="5400000">
          <a:off x="5592911" y="1818969"/>
          <a:ext cx="694136" cy="559901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期末考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與生物合併考 </a:t>
          </a:r>
          <a:r>
            <a:rPr lang="zh-TW" altLang="en-US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佔</a:t>
          </a:r>
          <a:r>
            <a:rPr lang="en-US" altLang="zh-TW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30</a:t>
          </a:r>
          <a:r>
            <a:rPr lang="en-US" altLang="zh-TW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%</a:t>
          </a:r>
          <a:r>
            <a:rPr lang="zh-TW" altLang="en-US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 </a:t>
          </a:r>
          <a:r>
            <a:rPr lang="en-US" altLang="zh-TW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翰林速測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5592911" y="1818969"/>
        <a:ext cx="694136" cy="5599016"/>
      </dsp:txXfrm>
    </dsp:sp>
    <dsp:sp modelId="{BB3FE17F-5FBF-4929-B143-43F4FA4B4CB5}">
      <dsp:nvSpPr>
        <dsp:cNvPr id="0" name=""/>
        <dsp:cNvSpPr/>
      </dsp:nvSpPr>
      <dsp:spPr>
        <a:xfrm>
          <a:off x="0" y="4208977"/>
          <a:ext cx="3149447" cy="7974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評量方式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4208977"/>
        <a:ext cx="3149447" cy="797432"/>
      </dsp:txXfrm>
    </dsp:sp>
    <dsp:sp modelId="{FA9C13A0-4F3E-4958-A006-D8AB0D6820DD}">
      <dsp:nvSpPr>
        <dsp:cNvPr id="0" name=""/>
        <dsp:cNvSpPr/>
      </dsp:nvSpPr>
      <dsp:spPr>
        <a:xfrm rot="5400000">
          <a:off x="5598180" y="948671"/>
          <a:ext cx="701549" cy="559901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CH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0 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實驗室安全及操作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b="1" kern="1200" dirty="0" smtClean="0">
              <a:latin typeface="微軟正黑體" pitchFamily="34" charset="-120"/>
              <a:ea typeface="微軟正黑體" pitchFamily="34" charset="-120"/>
            </a:rPr>
            <a:t>CH 1 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基本測量 </a:t>
          </a:r>
          <a:r>
            <a:rPr lang="en-US" altLang="zh-TW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相關資料公告於班級</a:t>
          </a:r>
          <a:r>
            <a:rPr lang="en-US" altLang="zh-TW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GC)</a:t>
          </a:r>
          <a:endParaRPr lang="zh-TW" altLang="en-US" sz="18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 rot="5400000">
        <a:off x="5598180" y="948671"/>
        <a:ext cx="701549" cy="5599016"/>
      </dsp:txXfrm>
    </dsp:sp>
    <dsp:sp modelId="{F5CE6C15-F16E-49A2-9EEE-B6009C3F4B9C}">
      <dsp:nvSpPr>
        <dsp:cNvPr id="0" name=""/>
        <dsp:cNvSpPr/>
      </dsp:nvSpPr>
      <dsp:spPr>
        <a:xfrm>
          <a:off x="0" y="3334975"/>
          <a:ext cx="3149447" cy="7974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上課內容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3334975"/>
        <a:ext cx="3149447" cy="797432"/>
      </dsp:txXfrm>
    </dsp:sp>
    <dsp:sp modelId="{294046FD-5563-425A-B71A-B2E61663DCD7}">
      <dsp:nvSpPr>
        <dsp:cNvPr id="0" name=""/>
        <dsp:cNvSpPr/>
      </dsp:nvSpPr>
      <dsp:spPr>
        <a:xfrm rot="5400000">
          <a:off x="5629982" y="2631661"/>
          <a:ext cx="637945" cy="559901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理化科  </a:t>
          </a:r>
          <a:r>
            <a:rPr lang="zh-TW" alt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張淑娟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 老師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崇智</a:t>
          </a:r>
          <a:r>
            <a:rPr lang="en-US" altLang="zh-TW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4F </a:t>
          </a:r>
          <a:r>
            <a:rPr lang="zh-TW" alt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自科辦公室 分機</a:t>
          </a:r>
          <a:r>
            <a:rPr lang="en-US" altLang="zh-TW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153</a:t>
          </a:r>
          <a:endParaRPr lang="zh-TW" alt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 rot="5400000">
        <a:off x="5629982" y="2631661"/>
        <a:ext cx="637945" cy="5599016"/>
      </dsp:txXfrm>
    </dsp:sp>
    <dsp:sp modelId="{49C07A4A-BC51-487D-905E-68FA2EA3CC3B}">
      <dsp:nvSpPr>
        <dsp:cNvPr id="0" name=""/>
        <dsp:cNvSpPr/>
      </dsp:nvSpPr>
      <dsp:spPr>
        <a:xfrm>
          <a:off x="0" y="5032454"/>
          <a:ext cx="3149447" cy="7974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聯絡方式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5032454"/>
        <a:ext cx="3149447" cy="797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B7E3C-7227-4251-9954-9A843097EFB8}" type="datetimeFigureOut">
              <a:rPr lang="zh-TW" altLang="en-US" smtClean="0"/>
              <a:pPr/>
              <a:t>2024/2/21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C13D4-C424-480C-8675-4F671D681E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/>
        </p:nvGraphicFramePr>
        <p:xfrm>
          <a:off x="251520" y="908720"/>
          <a:ext cx="8748464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圖片 8" descr="理化科 張淑娟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596336" y="72008"/>
            <a:ext cx="1296144" cy="16288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144264" y="260648"/>
            <a:ext cx="55515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國</a:t>
            </a:r>
            <a:r>
              <a:rPr lang="zh-TW" altLang="en-US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一科學探究</a:t>
            </a:r>
            <a:r>
              <a:rPr lang="zh-TW" altLang="en-US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專題 </a:t>
            </a:r>
            <a:r>
              <a:rPr lang="en-US" altLang="zh-TW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理化先修</a:t>
            </a:r>
            <a:r>
              <a:rPr lang="en-US" altLang="zh-TW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zh-TW" altLang="en-US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zh-TW" altLang="en-US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344" y="2708920"/>
            <a:ext cx="116130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40352" y="5085184"/>
            <a:ext cx="11521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  教學</a:t>
            </a:r>
            <a:r>
              <a:rPr lang="zh-TW" alt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理念</a:t>
            </a:r>
            <a:endParaRPr lang="zh-TW" alt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052736"/>
            <a:ext cx="8424936" cy="4525963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Font typeface="Wingdings" pitchFamily="2" charset="2"/>
              <a:buChar char="p"/>
            </a:pP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期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勉自己進行多樣化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的教學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活動，來提升學習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動機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，並訓練孩子思考能力。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p"/>
            </a:pP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多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體察孩子學習的難處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適時給予關懷和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協助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，並不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忘給予掌聲與鼓勵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p"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培養學生帶得走的能力，唯有不斷自我省思、創新和嘗試，才能活化學生的腦力，激盪下個世代的精彩。</a:t>
            </a:r>
            <a:endParaRPr lang="en-US" altLang="zh-TW" sz="28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p"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優異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不該只有數字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，相信每一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位孩子都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有各自的亮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點，盡力做好自身的責任，深耕每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顆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將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發芽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的種子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p"/>
            </a:pPr>
            <a:endParaRPr lang="zh-TW" altLang="en-US" sz="28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p"/>
            </a:pPr>
            <a:endParaRPr lang="zh-TW" altLang="en-US" sz="28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p"/>
            </a:pPr>
            <a:endParaRPr lang="zh-TW" altLang="en-US" sz="28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p"/>
            </a:pPr>
            <a:endParaRPr lang="zh-TW" altLang="en-US" sz="28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93e90bf3ef526feb517d2699840bd577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116632"/>
            <a:ext cx="1186663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教學</a:t>
            </a:r>
            <a:r>
              <a:rPr lang="zh-TW" alt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方法</a:t>
            </a:r>
            <a:endParaRPr lang="zh-TW" alt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504056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p"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以課本為主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，會在課前將內容先編輯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成簡報檔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p"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以活潑的方式引導或實作讓孩子了解科學觀念後，再做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單元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重點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觀念的整理，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並要求同學抄寫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筆記。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p"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補充在日常生活中本單元常見到的理化問題。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p"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利用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講義補充練習的題目，使同學熟悉單元內容。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p"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培養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同學觀察及實際操作的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能力及驗證課本知識。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p"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作業要求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同學詳細訂正錯誤。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p"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進行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章節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學習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評量及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檢討。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p"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各別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輔導。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p"/>
            </a:pP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p"/>
            </a:pPr>
            <a:endParaRPr lang="zh-TW" altLang="en-US" sz="28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2aae855e4fce821396110897f2513c60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188640"/>
            <a:ext cx="831489" cy="12241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期待家長協助配合</a:t>
            </a:r>
            <a:r>
              <a:rPr lang="zh-TW" alt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事項</a:t>
            </a:r>
            <a:endParaRPr lang="zh-TW" alt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2952328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p"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請家長協助督導孩子能做到課前預習，課後複習，使教學的效果能夠達到最佳。</a:t>
            </a:r>
          </a:p>
          <a:p>
            <a:pPr marL="514350" indent="-514350">
              <a:buFont typeface="Wingdings" pitchFamily="2" charset="2"/>
              <a:buChar char="p"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若成績未達理想時，請加強鼓勵和督促孩子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改進。</a:t>
            </a:r>
            <a:endParaRPr lang="zh-TW" altLang="en-US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Wingdings" pitchFamily="2" charset="2"/>
              <a:buChar char="p"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隨時有寶貴意見，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歡迎您與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我溝通和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指教。</a:t>
            </a:r>
            <a:endParaRPr lang="zh-TW" altLang="en-US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" name="圖片 6" descr="1205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5345832"/>
            <a:ext cx="8064896" cy="1512168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39552" y="4365104"/>
            <a:ext cx="8064896" cy="10772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賞識有助於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學習的成功，</a:t>
            </a:r>
            <a:r>
              <a:rPr lang="en-US" altLang="zh-T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請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與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我一起陪伴孩子共同成長。</a:t>
            </a:r>
            <a:endParaRPr lang="zh-TW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384</Words>
  <Application>Microsoft Office PowerPoint</Application>
  <PresentationFormat>如螢幕大小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投影片 1</vt:lpstr>
      <vt:lpstr>              教學理念</vt:lpstr>
      <vt:lpstr>           教學方法</vt:lpstr>
      <vt:lpstr>期待家長協助配合事項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kuankuan</dc:creator>
  <cp:lastModifiedBy>kuankuan</cp:lastModifiedBy>
  <cp:revision>32</cp:revision>
  <dcterms:created xsi:type="dcterms:W3CDTF">2023-02-08T05:43:27Z</dcterms:created>
  <dcterms:modified xsi:type="dcterms:W3CDTF">2024-02-21T06:15:32Z</dcterms:modified>
</cp:coreProperties>
</file>