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597" y="1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6D7F9B-5870-4793-A5EC-EB897D254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95A4AB9-5C62-43EA-90B9-DA354ED4D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6117A45-CD68-4035-8CA3-EAF47C595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2E5D-0A60-46CD-8B62-8B109A1183D3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5F64712-B3B0-4F82-B4DB-13075891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BAD5F26-578D-40D9-9999-8D5A46AFF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A19C-DA8A-433D-9DB9-B9FD249D53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640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409C8F-54FC-4C1D-80F4-273667AB7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D13F256-7414-4CD0-BFC1-06091966B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275B931-6212-4F0D-95BC-B947A722D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2E5D-0A60-46CD-8B62-8B109A1183D3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1D59B90-F2A0-4D96-B69F-DBFF04413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0103503-B490-464E-900A-B06E1F712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A19C-DA8A-433D-9DB9-B9FD249D53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683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A3B8100-AA98-47A8-87F0-ACF42FE388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1E782FC-5A0E-44A3-8329-65174B0E3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6F75E9-CE59-497F-A97F-601EEF326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2E5D-0A60-46CD-8B62-8B109A1183D3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156690-C454-45F1-B52B-619E4951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4B5C12-9B18-496D-8235-E16738E6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A19C-DA8A-433D-9DB9-B9FD249D53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510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132E6B-2E55-45E0-ACF0-A94D3CBF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E824FA-0154-4FCD-BE41-FD7DFFDD0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0827748-8C9F-43C3-AA99-B27BF7E9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2E5D-0A60-46CD-8B62-8B109A1183D3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B9C0B08-D58F-4054-A401-DDEA27F13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B0ED6F-DB71-4F95-85B1-64CAB813E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A19C-DA8A-433D-9DB9-B9FD249D53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18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908A0A-4D1D-4FEC-B08F-65E890056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EE52E47-F766-4358-8D79-69B93413B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55017A5-F57D-402E-AD31-4CAE96A01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2E5D-0A60-46CD-8B62-8B109A1183D3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887456E-5062-48D9-B183-D12F396F9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6B3DFB7-E8C1-4F64-8CDB-E6D850CC1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A19C-DA8A-433D-9DB9-B9FD249D53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523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2EEA0E-D1D7-4A34-A331-1BEA1B5E7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61EF09-ED6F-4C1A-ADDE-D131D03C02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9F54E64-9D89-421E-BD79-22E64534C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B187384-8D2E-459C-8D73-AAE5AA3BD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2E5D-0A60-46CD-8B62-8B109A1183D3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4D75EAE-537F-4B64-8A9A-F701F2D00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066D5E2-CBFC-4F44-A0DC-8030FBF47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A19C-DA8A-433D-9DB9-B9FD249D53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973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D68272-9CC3-4136-99D8-CDE6CFDE4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A3C7CDB-7325-4524-9A39-BE5B1EA3C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055FC7E-9463-4FDD-AAC0-29075F010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F863076-F1F5-4CB8-B508-258BC630A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D5A8C33-28F4-4E74-BF09-6ECB93069A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95CBBD8-936B-4566-A811-77F873A8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2E5D-0A60-46CD-8B62-8B109A1183D3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D5E7247-8F78-4409-A03F-D88F39E8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713C1AE-BD08-4BF6-B72B-8C1D17A96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A19C-DA8A-433D-9DB9-B9FD249D53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815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0D4F97-D228-4E03-83D6-603DEEE88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815C74D-4134-427A-A026-C604CFA6D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2E5D-0A60-46CD-8B62-8B109A1183D3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89CE78A-CFCA-4270-A6D7-5E0AB5C06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8371A71-ACCF-4B30-B788-CDF48B9D7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A19C-DA8A-433D-9DB9-B9FD249D53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84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B0E0E9E-E3F2-4D66-BFCE-0BF4663C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2E5D-0A60-46CD-8B62-8B109A1183D3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A153EA2-8568-44B8-9FCF-352357492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59EAECF-2139-46CE-A5F7-FFBEEA3C9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A19C-DA8A-433D-9DB9-B9FD249D53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207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C4AAC4-5FC5-41CE-88C9-E9EBDC5BF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0F32BD-66FF-415C-9E90-0E8E6DE4B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EE9C2E1-0910-4440-9A3C-E6EE4607F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132FE19-AE4B-4D0A-BA76-68501FD1C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2E5D-0A60-46CD-8B62-8B109A1183D3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BE97969-324A-4454-906B-B1C2031BD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A9AE6D5-AA70-4227-B6DC-BFDB36AB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A19C-DA8A-433D-9DB9-B9FD249D53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98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68AF0D-E114-4D30-B87F-ECCE64706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5F6FC66-314C-40E8-A3C0-D934A26121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23A72CE-DC00-4B81-B29E-9C09C048A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CD27494-2B1E-4264-BAD8-7EC3AF68C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2E5D-0A60-46CD-8B62-8B109A1183D3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C6D1734-6714-4269-8738-66661BA5F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9AEF3BF-90D6-4FC5-8C7E-D7299B5EA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A19C-DA8A-433D-9DB9-B9FD249D53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034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657D620-864A-4EC2-8790-1356AEF29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9BA2ACF-76FF-4B48-A552-FBD58FD67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5E6FA1C-A80D-4C1F-AFA4-2C7EAA0AE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A2E5D-0A60-46CD-8B62-8B109A1183D3}" type="datetimeFigureOut">
              <a:rPr lang="zh-TW" altLang="en-US" smtClean="0"/>
              <a:t>2024/3/1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F5641A-8D2C-4EAA-A7EF-162979723E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4648EC-171D-4F1C-BEE5-4395C2610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6A19C-DA8A-433D-9DB9-B9FD249D536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99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F07159C4-5FAF-4C14-8C0D-0F72997C62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813"/>
          <a:stretch/>
        </p:blipFill>
        <p:spPr>
          <a:xfrm>
            <a:off x="683986" y="3447"/>
            <a:ext cx="10824028" cy="685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37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F2B5EEB-6D75-4F28-8D41-8A3E2CCDD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43542"/>
            <a:ext cx="12192000" cy="694508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【領卷時間】</a:t>
            </a: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12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30~13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20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至會議室簽到、領取試卷。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TW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【檢定時間】</a:t>
            </a:r>
            <a:r>
              <a:rPr lang="en-US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13</a:t>
            </a:r>
            <a:r>
              <a:rPr lang="zh-TW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30~15</a:t>
            </a:r>
            <a:r>
              <a:rPr lang="zh-TW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00</a:t>
            </a:r>
            <a:r>
              <a:rPr lang="zh-TW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，共</a:t>
            </a:r>
            <a:r>
              <a:rPr lang="en-US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90</a:t>
            </a:r>
            <a:r>
              <a:rPr lang="zh-TW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分鐘中間不休息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【發卷原則】同時發放</a:t>
            </a:r>
            <a:r>
              <a:rPr lang="zh-TW" altLang="zh-TW" sz="3000" b="1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「語文素養」</a:t>
            </a:r>
            <a:r>
              <a:rPr lang="en-US" altLang="zh-TW" sz="3000" b="1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3000" b="1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劃卡</a:t>
            </a:r>
            <a:r>
              <a:rPr lang="en-US" altLang="zh-TW" sz="3000" b="1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及</a:t>
            </a:r>
            <a:r>
              <a:rPr lang="zh-TW" altLang="zh-TW" sz="3000" b="1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「寫作測驗」</a:t>
            </a:r>
            <a:r>
              <a:rPr lang="en-US" altLang="zh-TW" sz="3000" b="1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3000" b="1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稿紙</a:t>
            </a:r>
            <a:r>
              <a:rPr lang="en-US" altLang="zh-TW" sz="3000" b="1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兩卷，答案卡及稿紙皆已印製考生</a:t>
            </a: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姓名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及</a:t>
            </a: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報考等級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請考生務必確認</a:t>
            </a:r>
            <a:r>
              <a:rPr lang="zh-TW" altLang="zh-TW" sz="3000" b="1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拿到自己的答案卡及稿紙</a:t>
            </a: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已依座號順序進行排序</a:t>
            </a: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</a:p>
          <a:p>
            <a:pPr marL="355600" indent="-355600">
              <a:lnSpc>
                <a:spcPct val="100000"/>
              </a:lnSpc>
              <a:buNone/>
            </a:pP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※國中、高中、高職皆有部分班級混等級，敬請留意題本及答案卡，勿錯發。</a:t>
            </a:r>
            <a:endParaRPr lang="en-US" altLang="zh-TW" sz="30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355600" indent="-355600">
              <a:lnSpc>
                <a:spcPct val="100000"/>
              </a:lnSpc>
              <a:buNone/>
            </a:pP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※優等：「語文素養」有</a:t>
            </a:r>
            <a:r>
              <a:rPr lang="zh-TW" altLang="zh-TW" sz="3000" b="1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劃卡紙</a:t>
            </a:r>
            <a:r>
              <a:rPr lang="en-US" altLang="zh-TW" sz="3000" b="1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</a:t>
            </a:r>
            <a:r>
              <a:rPr lang="zh-TW" altLang="zh-TW" sz="3000" b="1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稿紙</a:t>
            </a: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、「寫作測驗」有</a:t>
            </a:r>
            <a:r>
              <a:rPr lang="zh-TW" altLang="zh-TW" sz="3000" b="1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稿紙</a:t>
            </a: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，一共「</a:t>
            </a:r>
            <a:r>
              <a:rPr lang="en-US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張」稿紙，請留意。</a:t>
            </a:r>
            <a:endParaRPr lang="en-US" altLang="zh-TW" sz="30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355600" indent="-355600">
              <a:lnSpc>
                <a:spcPct val="100000"/>
              </a:lnSpc>
              <a:buNone/>
            </a:pP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※如班上有</a:t>
            </a:r>
            <a:r>
              <a:rPr lang="zh-TW" altLang="zh-TW" sz="3000" b="1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新轉入學生</a:t>
            </a: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未在名單內，請拿</a:t>
            </a:r>
            <a:r>
              <a:rPr lang="zh-TW" altLang="zh-TW" sz="3000" b="1" kern="1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備用題本及答案卡</a:t>
            </a: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應試，並詳記資料於</a:t>
            </a:r>
            <a:r>
              <a:rPr lang="zh-TW" altLang="zh-TW" sz="3000" b="1" kern="1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「特殊情況紀錄表」</a:t>
            </a: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zh-TW" altLang="zh-TW" sz="30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91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F2B5EEB-6D75-4F28-8D41-8A3E2CCDD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5" y="0"/>
            <a:ext cx="12170229" cy="694508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【領卷時間】</a:t>
            </a: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12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30~13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20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至會議室簽到、領取試卷。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TW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【檢定時間】</a:t>
            </a:r>
            <a:r>
              <a:rPr lang="en-US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13</a:t>
            </a:r>
            <a:r>
              <a:rPr lang="zh-TW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30~15</a:t>
            </a:r>
            <a:r>
              <a:rPr lang="zh-TW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00</a:t>
            </a:r>
            <a:r>
              <a:rPr lang="zh-TW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，共</a:t>
            </a:r>
            <a:r>
              <a:rPr lang="en-US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90</a:t>
            </a:r>
            <a:r>
              <a:rPr lang="zh-TW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分鐘中間不休息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</a:p>
          <a:p>
            <a:pPr marL="1792288" indent="-1792288">
              <a:lnSpc>
                <a:spcPct val="100000"/>
              </a:lnSpc>
              <a:buNone/>
            </a:pP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【點名作業】考試進行中請依</a:t>
            </a: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「特殊情況紀錄表」</a:t>
            </a:r>
            <a:r>
              <a:rPr lang="en-US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粉紅色</a:t>
            </a:r>
            <a:r>
              <a:rPr lang="en-US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進行點名，請依各考生實際情況進行勾記，資料無誤</a:t>
            </a:r>
            <a:r>
              <a:rPr lang="zh-TW" altLang="zh-TW" sz="3000" b="1" u="sng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不需請考生簽名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如考生「姓名」或「身分證字號」誤植請更正於表上再簽名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【試卷回收】</a:t>
            </a:r>
            <a:endParaRPr lang="en-US" altLang="zh-TW" sz="30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(1)15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00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檢定時間結束後，</a:t>
            </a:r>
            <a:r>
              <a:rPr lang="zh-TW" altLang="zh-TW" sz="3000" b="1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「答案卡」及「稿紙」請協助順號</a:t>
            </a:r>
            <a:r>
              <a:rPr lang="zh-TW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zh-TW" sz="3000" b="1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由小到大排序</a:t>
            </a:r>
            <a:r>
              <a:rPr lang="en-US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數字小的在上、大的在下</a:t>
            </a:r>
            <a:r>
              <a:rPr lang="en-US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3000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zh-TW" sz="3000" b="1" kern="100" dirty="0">
                <a:effectLst/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缺考卷請放置原排序中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，無需另外抽出。</a:t>
            </a: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(2)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完成排序後，請將語文素養及寫作測驗之「題本」及「答案卡</a:t>
            </a: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稿紙」放回試卷袋中，</a:t>
            </a: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並於</a:t>
            </a:r>
            <a:r>
              <a:rPr lang="zh-TW" altLang="zh-TW" sz="3000" b="1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試卷袋上監試人員欄位簽名，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連同「特殊情況紀錄表」放回透明提袋繳回。</a:t>
            </a:r>
            <a:endParaRPr lang="en-US" altLang="zh-TW" sz="30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(3)</a:t>
            </a:r>
            <a:r>
              <a:rPr lang="zh-TW" altLang="zh-TW" sz="3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點收完畢後請將所有物品繳回會議室，由主辦單位進行點收彌封。</a:t>
            </a:r>
          </a:p>
        </p:txBody>
      </p:sp>
    </p:spTree>
    <p:extLst>
      <p:ext uri="{BB962C8B-B14F-4D97-AF65-F5344CB8AC3E}">
        <p14:creationId xmlns:p14="http://schemas.microsoft.com/office/powerpoint/2010/main" val="1705248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410</Words>
  <Application>Microsoft Office PowerPoint</Application>
  <PresentationFormat>寬螢幕</PresentationFormat>
  <Paragraphs>13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惟堯 莊</dc:creator>
  <cp:lastModifiedBy>惟堯 莊</cp:lastModifiedBy>
  <cp:revision>2</cp:revision>
  <dcterms:created xsi:type="dcterms:W3CDTF">2024-03-01T01:38:29Z</dcterms:created>
  <dcterms:modified xsi:type="dcterms:W3CDTF">2024-03-01T01:47:36Z</dcterms:modified>
</cp:coreProperties>
</file>