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15" r:id="rId2"/>
    <p:sldId id="31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惟堯 莊" initials="惟堯" lastIdx="1" clrIdx="0">
    <p:extLst>
      <p:ext uri="{19B8F6BF-5375-455C-9EA6-DF929625EA0E}">
        <p15:presenceInfo xmlns:p15="http://schemas.microsoft.com/office/powerpoint/2012/main" userId="0376ed9d32d605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E986"/>
    <a:srgbClr val="008000"/>
    <a:srgbClr val="0070C0"/>
    <a:srgbClr val="00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44" autoAdjust="0"/>
    <p:restoredTop sz="83554" autoAdjust="0"/>
  </p:normalViewPr>
  <p:slideViewPr>
    <p:cSldViewPr snapToGrid="0">
      <p:cViewPr varScale="1">
        <p:scale>
          <a:sx n="61" d="100"/>
          <a:sy n="61" d="100"/>
        </p:scale>
        <p:origin x="531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22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惟堯 莊" userId="0376ed9d32d605b3" providerId="LiveId" clId="{F663DA10-F476-4A74-A2A0-6D3F7A8D683A}"/>
    <pc:docChg chg="delSld">
      <pc:chgData name="惟堯 莊" userId="0376ed9d32d605b3" providerId="LiveId" clId="{F663DA10-F476-4A74-A2A0-6D3F7A8D683A}" dt="2024-11-18T11:24:09.646" v="2" actId="47"/>
      <pc:docMkLst>
        <pc:docMk/>
      </pc:docMkLst>
      <pc:sldChg chg="del">
        <pc:chgData name="惟堯 莊" userId="0376ed9d32d605b3" providerId="LiveId" clId="{F663DA10-F476-4A74-A2A0-6D3F7A8D683A}" dt="2024-11-18T11:23:58.587" v="0" actId="47"/>
        <pc:sldMkLst>
          <pc:docMk/>
          <pc:sldMk cId="2019417473" sldId="310"/>
        </pc:sldMkLst>
      </pc:sldChg>
      <pc:sldChg chg="del">
        <pc:chgData name="惟堯 莊" userId="0376ed9d32d605b3" providerId="LiveId" clId="{F663DA10-F476-4A74-A2A0-6D3F7A8D683A}" dt="2024-11-18T11:24:04.344" v="1" actId="47"/>
        <pc:sldMkLst>
          <pc:docMk/>
          <pc:sldMk cId="842032948" sldId="311"/>
        </pc:sldMkLst>
      </pc:sldChg>
      <pc:sldChg chg="del">
        <pc:chgData name="惟堯 莊" userId="0376ed9d32d605b3" providerId="LiveId" clId="{F663DA10-F476-4A74-A2A0-6D3F7A8D683A}" dt="2024-11-18T11:24:04.344" v="1" actId="47"/>
        <pc:sldMkLst>
          <pc:docMk/>
          <pc:sldMk cId="1503854603" sldId="313"/>
        </pc:sldMkLst>
      </pc:sldChg>
      <pc:sldChg chg="del">
        <pc:chgData name="惟堯 莊" userId="0376ed9d32d605b3" providerId="LiveId" clId="{F663DA10-F476-4A74-A2A0-6D3F7A8D683A}" dt="2024-11-18T11:23:58.587" v="0" actId="47"/>
        <pc:sldMkLst>
          <pc:docMk/>
          <pc:sldMk cId="647445022" sldId="314"/>
        </pc:sldMkLst>
      </pc:sldChg>
      <pc:sldChg chg="del">
        <pc:chgData name="惟堯 莊" userId="0376ed9d32d605b3" providerId="LiveId" clId="{F663DA10-F476-4A74-A2A0-6D3F7A8D683A}" dt="2024-11-18T11:23:58.587" v="0" actId="47"/>
        <pc:sldMkLst>
          <pc:docMk/>
          <pc:sldMk cId="3350516820" sldId="317"/>
        </pc:sldMkLst>
      </pc:sldChg>
      <pc:sldChg chg="del">
        <pc:chgData name="惟堯 莊" userId="0376ed9d32d605b3" providerId="LiveId" clId="{F663DA10-F476-4A74-A2A0-6D3F7A8D683A}" dt="2024-11-18T11:24:09.646" v="2" actId="47"/>
        <pc:sldMkLst>
          <pc:docMk/>
          <pc:sldMk cId="2319434063" sldId="318"/>
        </pc:sldMkLst>
      </pc:sldChg>
      <pc:sldChg chg="del">
        <pc:chgData name="惟堯 莊" userId="0376ed9d32d605b3" providerId="LiveId" clId="{F663DA10-F476-4A74-A2A0-6D3F7A8D683A}" dt="2024-11-18T11:24:09.646" v="2" actId="47"/>
        <pc:sldMkLst>
          <pc:docMk/>
          <pc:sldMk cId="4076040565" sldId="319"/>
        </pc:sldMkLst>
      </pc:sldChg>
      <pc:sldChg chg="del">
        <pc:chgData name="惟堯 莊" userId="0376ed9d32d605b3" providerId="LiveId" clId="{F663DA10-F476-4A74-A2A0-6D3F7A8D683A}" dt="2024-11-18T11:24:09.646" v="2" actId="47"/>
        <pc:sldMkLst>
          <pc:docMk/>
          <pc:sldMk cId="3831094625" sldId="32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077D1-7033-44CB-9C4E-A1D23786A305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3C19-16BF-47F9-97AF-E790947B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491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71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93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32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008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2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79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86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1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63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83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31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19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5489-D6D3-43FD-8CB1-A491C9180FCB}" type="datetimeFigureOut">
              <a:rPr lang="zh-TW" altLang="en-US" smtClean="0"/>
              <a:pPr/>
              <a:t>2024/11/18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42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11/28(</a:t>
            </a:r>
            <a:r>
              <a:rPr lang="zh-TW" altLang="en-US" sz="5400" b="1" dirty="0">
                <a:solidFill>
                  <a:schemeClr val="tx1"/>
                </a:solidFill>
              </a:rPr>
              <a:t>四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第二次段考 </a:t>
            </a:r>
            <a:r>
              <a:rPr lang="en-US" altLang="zh-TW" sz="5400" b="1" dirty="0">
                <a:solidFill>
                  <a:schemeClr val="tx1"/>
                </a:solidFill>
              </a:rPr>
              <a:t>Day1</a:t>
            </a:r>
            <a:endParaRPr lang="zh-TW" altLang="en-US" sz="54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8CDB994-4579-4A5A-97E9-9F6954CF1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794770"/>
              </p:ext>
            </p:extLst>
          </p:nvPr>
        </p:nvGraphicFramePr>
        <p:xfrm>
          <a:off x="404979" y="1012493"/>
          <a:ext cx="5185344" cy="4427224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0820~0920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數學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0940~1040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1100~1200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地理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51760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1330~1430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英檢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29228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1440~1520</a:t>
                      </a:r>
                      <a:endParaRPr lang="zh-TW" alt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61585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1530~1630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歷史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31256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1630~1730</a:t>
                      </a:r>
                      <a:endParaRPr lang="zh-TW" alt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導師時間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783321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  <p:graphicFrame>
        <p:nvGraphicFramePr>
          <p:cNvPr id="10" name="表格 3">
            <a:extLst>
              <a:ext uri="{FF2B5EF4-FFF2-40B4-BE49-F238E27FC236}">
                <a16:creationId xmlns:a16="http://schemas.microsoft.com/office/drawing/2014/main" id="{AE31E73F-4102-45B0-BE33-589588E2F5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344131"/>
              </p:ext>
            </p:extLst>
          </p:nvPr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  <p:sp>
        <p:nvSpPr>
          <p:cNvPr id="11" name="Rectangle 3">
            <a:extLst>
              <a:ext uri="{FF2B5EF4-FFF2-40B4-BE49-F238E27FC236}">
                <a16:creationId xmlns:a16="http://schemas.microsoft.com/office/drawing/2014/main" id="{20D6CDA0-903D-4E8C-B4DC-6E884401CB6E}"/>
              </a:ext>
            </a:extLst>
          </p:cNvPr>
          <p:cNvSpPr txBox="1">
            <a:spLocks noChangeArrowheads="1"/>
          </p:cNvSpPr>
          <p:nvPr/>
        </p:nvSpPr>
        <p:spPr>
          <a:xfrm>
            <a:off x="5724823" y="1012493"/>
            <a:ext cx="6021827" cy="23077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/>
              <a:t>抽屜、桌面淨空，留下應考用具，書包置於班級置物櫃上方，排整齊。</a:t>
            </a:r>
            <a:endParaRPr lang="en-US" altLang="zh-TW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>
                <a:highlight>
                  <a:srgbClr val="FFFF00"/>
                </a:highlight>
              </a:rPr>
              <a:t>班級寫</a:t>
            </a:r>
            <a:r>
              <a:rPr lang="en-US" altLang="zh-TW" b="1">
                <a:highlight>
                  <a:srgbClr val="FFFF00"/>
                </a:highlight>
              </a:rPr>
              <a:t>410</a:t>
            </a:r>
            <a:r>
              <a:rPr lang="zh-TW" altLang="en-US" b="1">
                <a:highlight>
                  <a:srgbClr val="FFFF00"/>
                </a:highlight>
              </a:rPr>
              <a:t>、代碼畫</a:t>
            </a:r>
            <a:r>
              <a:rPr lang="en-US" altLang="zh-TW" b="1">
                <a:highlight>
                  <a:srgbClr val="FFFF00"/>
                </a:highlight>
              </a:rPr>
              <a:t>(701)</a:t>
            </a:r>
            <a:r>
              <a:rPr lang="zh-TW" altLang="en-US"/>
              <a:t>、座號、姓名、科目代碼寫清楚</a:t>
            </a:r>
            <a:r>
              <a:rPr lang="en-US" altLang="zh-TW" b="1">
                <a:solidFill>
                  <a:srgbClr val="FF0000"/>
                </a:solidFill>
              </a:rPr>
              <a:t>(</a:t>
            </a:r>
            <a:r>
              <a:rPr lang="zh-TW" altLang="en-US" b="1">
                <a:solidFill>
                  <a:srgbClr val="FF0000"/>
                </a:solidFill>
              </a:rPr>
              <a:t>畫卡錯誤扣</a:t>
            </a:r>
            <a:r>
              <a:rPr lang="en-US" altLang="zh-TW" b="1">
                <a:solidFill>
                  <a:srgbClr val="FF0000"/>
                </a:solidFill>
              </a:rPr>
              <a:t>3</a:t>
            </a:r>
            <a:r>
              <a:rPr lang="zh-TW" altLang="en-US" b="1">
                <a:solidFill>
                  <a:srgbClr val="FF0000"/>
                </a:solidFill>
              </a:rPr>
              <a:t>分</a:t>
            </a:r>
            <a:r>
              <a:rPr lang="en-US" altLang="zh-TW" b="1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/>
              <a:t>畫卡用</a:t>
            </a:r>
            <a:r>
              <a:rPr lang="en-US" altLang="zh-TW" b="1">
                <a:highlight>
                  <a:srgbClr val="FFFF00"/>
                </a:highlight>
              </a:rPr>
              <a:t>2B</a:t>
            </a:r>
            <a:r>
              <a:rPr lang="zh-TW" altLang="en-US" b="1">
                <a:highlight>
                  <a:srgbClr val="FFFF00"/>
                </a:highlight>
              </a:rPr>
              <a:t>鉛筆</a:t>
            </a:r>
            <a:r>
              <a:rPr lang="zh-TW" altLang="en-US"/>
              <a:t>、手寫用</a:t>
            </a:r>
            <a:r>
              <a:rPr lang="zh-TW" altLang="en-US" b="1">
                <a:highlight>
                  <a:srgbClr val="FFFF00"/>
                </a:highlight>
              </a:rPr>
              <a:t>黑色墨水筆</a:t>
            </a:r>
            <a:r>
              <a:rPr lang="en-US" altLang="zh-TW"/>
              <a:t>!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TW" altLang="en-US" sz="3200"/>
          </a:p>
          <a:p>
            <a:pPr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41035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11/29(</a:t>
            </a:r>
            <a:r>
              <a:rPr lang="zh-TW" altLang="en-US" sz="5400" b="1" dirty="0">
                <a:solidFill>
                  <a:schemeClr val="tx1"/>
                </a:solidFill>
              </a:rPr>
              <a:t>五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第二次段考 </a:t>
            </a:r>
            <a:r>
              <a:rPr lang="en-US" altLang="zh-TW" sz="5400" b="1" dirty="0">
                <a:solidFill>
                  <a:schemeClr val="tx1"/>
                </a:solidFill>
              </a:rPr>
              <a:t>Day2</a:t>
            </a:r>
            <a:endParaRPr lang="zh-TW" altLang="en-US" sz="54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8CDB994-4579-4A5A-97E9-9F6954CF1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745867"/>
              </p:ext>
            </p:extLst>
          </p:nvPr>
        </p:nvGraphicFramePr>
        <p:xfrm>
          <a:off x="404979" y="1012493"/>
          <a:ext cx="5185344" cy="4427224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0820~0920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0940~1040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1100~1200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國文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51760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1330~1430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英語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29228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1440~1520</a:t>
                      </a:r>
                      <a:endParaRPr lang="zh-TW" alt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61585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1530~1630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生物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31256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1630~1730</a:t>
                      </a:r>
                      <a:endParaRPr lang="zh-TW" alt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打掃時間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783321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  <p:graphicFrame>
        <p:nvGraphicFramePr>
          <p:cNvPr id="10" name="表格 3">
            <a:extLst>
              <a:ext uri="{FF2B5EF4-FFF2-40B4-BE49-F238E27FC236}">
                <a16:creationId xmlns:a16="http://schemas.microsoft.com/office/drawing/2014/main" id="{396194B2-8FBA-4FAC-83F4-250901178D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344131"/>
              </p:ext>
            </p:extLst>
          </p:nvPr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  <p:sp>
        <p:nvSpPr>
          <p:cNvPr id="11" name="Rectangle 3">
            <a:extLst>
              <a:ext uri="{FF2B5EF4-FFF2-40B4-BE49-F238E27FC236}">
                <a16:creationId xmlns:a16="http://schemas.microsoft.com/office/drawing/2014/main" id="{5DA7B540-4B0D-4CD9-8545-CB1AC321FADA}"/>
              </a:ext>
            </a:extLst>
          </p:cNvPr>
          <p:cNvSpPr txBox="1">
            <a:spLocks noChangeArrowheads="1"/>
          </p:cNvSpPr>
          <p:nvPr/>
        </p:nvSpPr>
        <p:spPr>
          <a:xfrm>
            <a:off x="5724823" y="1012493"/>
            <a:ext cx="6021827" cy="23077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/>
              <a:t>抽屜、桌面淨空，留下應考用具，書包置於班級置物櫃上方，排整齊。</a:t>
            </a:r>
            <a:endParaRPr lang="en-US" altLang="zh-TW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>
                <a:highlight>
                  <a:srgbClr val="FFFF00"/>
                </a:highlight>
              </a:rPr>
              <a:t>班級寫</a:t>
            </a:r>
            <a:r>
              <a:rPr lang="en-US" altLang="zh-TW" b="1">
                <a:highlight>
                  <a:srgbClr val="FFFF00"/>
                </a:highlight>
              </a:rPr>
              <a:t>410</a:t>
            </a:r>
            <a:r>
              <a:rPr lang="zh-TW" altLang="en-US" b="1">
                <a:highlight>
                  <a:srgbClr val="FFFF00"/>
                </a:highlight>
              </a:rPr>
              <a:t>、代碼畫</a:t>
            </a:r>
            <a:r>
              <a:rPr lang="en-US" altLang="zh-TW" b="1">
                <a:highlight>
                  <a:srgbClr val="FFFF00"/>
                </a:highlight>
              </a:rPr>
              <a:t>(701)</a:t>
            </a:r>
            <a:r>
              <a:rPr lang="zh-TW" altLang="en-US"/>
              <a:t>、座號、姓名、科目代碼寫清楚</a:t>
            </a:r>
            <a:r>
              <a:rPr lang="en-US" altLang="zh-TW" b="1">
                <a:solidFill>
                  <a:srgbClr val="FF0000"/>
                </a:solidFill>
              </a:rPr>
              <a:t>(</a:t>
            </a:r>
            <a:r>
              <a:rPr lang="zh-TW" altLang="en-US" b="1">
                <a:solidFill>
                  <a:srgbClr val="FF0000"/>
                </a:solidFill>
              </a:rPr>
              <a:t>畫卡錯誤扣</a:t>
            </a:r>
            <a:r>
              <a:rPr lang="en-US" altLang="zh-TW" b="1">
                <a:solidFill>
                  <a:srgbClr val="FF0000"/>
                </a:solidFill>
              </a:rPr>
              <a:t>3</a:t>
            </a:r>
            <a:r>
              <a:rPr lang="zh-TW" altLang="en-US" b="1">
                <a:solidFill>
                  <a:srgbClr val="FF0000"/>
                </a:solidFill>
              </a:rPr>
              <a:t>分</a:t>
            </a:r>
            <a:r>
              <a:rPr lang="en-US" altLang="zh-TW" b="1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/>
              <a:t>畫卡用</a:t>
            </a:r>
            <a:r>
              <a:rPr lang="en-US" altLang="zh-TW" b="1">
                <a:highlight>
                  <a:srgbClr val="FFFF00"/>
                </a:highlight>
              </a:rPr>
              <a:t>2B</a:t>
            </a:r>
            <a:r>
              <a:rPr lang="zh-TW" altLang="en-US" b="1">
                <a:highlight>
                  <a:srgbClr val="FFFF00"/>
                </a:highlight>
              </a:rPr>
              <a:t>鉛筆</a:t>
            </a:r>
            <a:r>
              <a:rPr lang="zh-TW" altLang="en-US"/>
              <a:t>、手寫用</a:t>
            </a:r>
            <a:r>
              <a:rPr lang="zh-TW" altLang="en-US" b="1">
                <a:highlight>
                  <a:srgbClr val="FFFF00"/>
                </a:highlight>
              </a:rPr>
              <a:t>黑色墨水筆</a:t>
            </a:r>
            <a:r>
              <a:rPr lang="en-US" altLang="zh-TW"/>
              <a:t>!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TW" altLang="en-US" sz="3200"/>
          </a:p>
          <a:p>
            <a:pPr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163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4043</TotalTime>
  <Words>379</Words>
  <Application>Microsoft Office PowerPoint</Application>
  <PresentationFormat>寬螢幕</PresentationFormat>
  <Paragraphs>166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標楷體</vt:lpstr>
      <vt:lpstr>Arial</vt:lpstr>
      <vt:lpstr>Calibri</vt:lpstr>
      <vt:lpstr>Wingdings</vt:lpstr>
      <vt:lpstr>Office 佈景主題</vt:lpstr>
      <vt:lpstr>11/28(四) 第二次段考 Day1</vt:lpstr>
      <vt:lpstr>11/29(五) 第二次段考 Day2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07/30 新生訓練  國353導師 陳政潔</dc:title>
  <dc:creator>이우유</dc:creator>
  <cp:lastModifiedBy>惟堯 莊</cp:lastModifiedBy>
  <cp:revision>183</cp:revision>
  <dcterms:created xsi:type="dcterms:W3CDTF">2021-07-29T06:51:54Z</dcterms:created>
  <dcterms:modified xsi:type="dcterms:W3CDTF">2024-11-18T11:25:44Z</dcterms:modified>
</cp:coreProperties>
</file>