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4" autoAdjust="0"/>
    <p:restoredTop sz="83554" autoAdjust="0"/>
  </p:normalViewPr>
  <p:slideViewPr>
    <p:cSldViewPr snapToGrid="0">
      <p:cViewPr varScale="1">
        <p:scale>
          <a:sx n="51" d="100"/>
          <a:sy n="51" d="100"/>
        </p:scale>
        <p:origin x="933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29E926D9-DD7A-4684-86EC-FE9E520A73B8}"/>
    <pc:docChg chg="delSld">
      <pc:chgData name="惟堯 莊" userId="0376ed9d32d605b3" providerId="LiveId" clId="{29E926D9-DD7A-4684-86EC-FE9E520A73B8}" dt="2025-02-26T08:18:05.416" v="1" actId="47"/>
      <pc:docMkLst>
        <pc:docMk/>
      </pc:docMkLst>
      <pc:sldChg chg="del">
        <pc:chgData name="惟堯 莊" userId="0376ed9d32d605b3" providerId="LiveId" clId="{29E926D9-DD7A-4684-86EC-FE9E520A73B8}" dt="2025-02-26T08:18:05.416" v="1" actId="47"/>
        <pc:sldMkLst>
          <pc:docMk/>
          <pc:sldMk cId="842032948" sldId="311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1503854603" sldId="313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647445022" sldId="314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3641035719" sldId="315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2501638768" sldId="316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3350516820" sldId="317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2319434063" sldId="318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4076040565" sldId="319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3831094625" sldId="320"/>
        </pc:sldMkLst>
      </pc:sldChg>
      <pc:sldChg chg="del">
        <pc:chgData name="惟堯 莊" userId="0376ed9d32d605b3" providerId="LiveId" clId="{29E926D9-DD7A-4684-86EC-FE9E520A73B8}" dt="2025-02-26T08:18:01.215" v="0" actId="47"/>
        <pc:sldMkLst>
          <pc:docMk/>
          <pc:sldMk cId="671774512" sldId="321"/>
        </pc:sldMkLst>
      </pc:sldChg>
      <pc:sldChg chg="del">
        <pc:chgData name="惟堯 莊" userId="0376ed9d32d605b3" providerId="LiveId" clId="{29E926D9-DD7A-4684-86EC-FE9E520A73B8}" dt="2025-02-26T08:18:01.215" v="0" actId="47"/>
        <pc:sldMkLst>
          <pc:docMk/>
          <pc:sldMk cId="372522151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2025/2/26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3/11(</a:t>
            </a:r>
            <a:r>
              <a:rPr lang="zh-TW" altLang="en-US" sz="5400" b="1" dirty="0">
                <a:solidFill>
                  <a:schemeClr val="tx1"/>
                </a:solidFill>
              </a:rPr>
              <a:t>二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第一次抽考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5176"/>
              </p:ext>
            </p:extLst>
          </p:nvPr>
        </p:nvGraphicFramePr>
        <p:xfrm>
          <a:off x="404979" y="1012493"/>
          <a:ext cx="5185344" cy="4964101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  <a:tr h="53687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1640~1730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466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29BF4FE-04AE-4CBE-BDAB-4BE45CD22BEC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班級寫</a:t>
            </a:r>
            <a:r>
              <a:rPr lang="en-US" altLang="zh-TW" b="1" dirty="0">
                <a:highlight>
                  <a:srgbClr val="FFFF00"/>
                </a:highlight>
              </a:rPr>
              <a:t>410</a:t>
            </a:r>
            <a:r>
              <a:rPr lang="zh-TW" altLang="en-US" b="1" dirty="0">
                <a:highlight>
                  <a:srgbClr val="FFFF00"/>
                </a:highlight>
              </a:rPr>
              <a:t>、代碼畫</a:t>
            </a:r>
            <a:r>
              <a:rPr lang="en-US" altLang="zh-TW" b="1" dirty="0">
                <a:highlight>
                  <a:srgbClr val="FFFF00"/>
                </a:highlight>
              </a:rPr>
              <a:t>(701)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 dirty="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F04153F-0FEA-36C3-CB7C-EBCC4D23D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92387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1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4114</TotalTime>
  <Words>191</Words>
  <Application>Microsoft Office PowerPoint</Application>
  <PresentationFormat>寬螢幕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3/11(二) 第一次抽考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190</cp:revision>
  <dcterms:created xsi:type="dcterms:W3CDTF">2021-07-29T06:51:54Z</dcterms:created>
  <dcterms:modified xsi:type="dcterms:W3CDTF">2025-02-26T08:18:07Z</dcterms:modified>
</cp:coreProperties>
</file>