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F83D1CDB-E4EE-4C88-90C5-C48B4EA2017D}"/>
    <pc:docChg chg="delSld">
      <pc:chgData name="惟堯 莊" userId="0376ed9d32d605b3" providerId="LiveId" clId="{F83D1CDB-E4EE-4C88-90C5-C48B4EA2017D}" dt="2024-09-25T00:12:48.599" v="0" actId="47"/>
      <pc:docMkLst>
        <pc:docMk/>
      </pc:docMkLst>
      <pc:sldChg chg="del">
        <pc:chgData name="惟堯 莊" userId="0376ed9d32d605b3" providerId="LiveId" clId="{F83D1CDB-E4EE-4C88-90C5-C48B4EA2017D}" dt="2024-09-25T00:12:48.599" v="0" actId="47"/>
        <pc:sldMkLst>
          <pc:docMk/>
          <pc:sldMk cId="842032948" sldId="311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1503854603" sldId="313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647445022" sldId="314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3641035719" sldId="315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2501638768" sldId="316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3350516820" sldId="317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2319434063" sldId="318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4076040565" sldId="319"/>
        </pc:sldMkLst>
      </pc:sldChg>
      <pc:sldChg chg="del">
        <pc:chgData name="惟堯 莊" userId="0376ed9d32d605b3" providerId="LiveId" clId="{F83D1CDB-E4EE-4C88-90C5-C48B4EA2017D}" dt="2024-09-25T00:12:48.599" v="0" actId="47"/>
        <pc:sldMkLst>
          <pc:docMk/>
          <pc:sldMk cId="3831094625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2024/9/25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9/27(</a:t>
            </a:r>
            <a:r>
              <a:rPr lang="zh-TW" altLang="en-US" sz="5400" b="1" dirty="0">
                <a:solidFill>
                  <a:schemeClr val="tx1"/>
                </a:solidFill>
              </a:rPr>
              <a:t>五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第一次抽考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24408"/>
              </p:ext>
            </p:extLst>
          </p:nvPr>
        </p:nvGraphicFramePr>
        <p:xfrm>
          <a:off x="404979" y="1012493"/>
          <a:ext cx="5185344" cy="498062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25452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201941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4016</TotalTime>
  <Words>187</Words>
  <Application>Microsoft Office PowerPoint</Application>
  <PresentationFormat>寬螢幕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9/27(五) 第一次抽考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181</cp:revision>
  <dcterms:created xsi:type="dcterms:W3CDTF">2021-07-29T06:51:54Z</dcterms:created>
  <dcterms:modified xsi:type="dcterms:W3CDTF">2024-09-25T00:12:50Z</dcterms:modified>
</cp:coreProperties>
</file>