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4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37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1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7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64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6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4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7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9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6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4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1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4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34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79F3D5-A2FA-4D6B-962D-B9DF5501AC8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F1C27-821B-488D-9B5C-F1B31B639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9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211687"/>
            <a:ext cx="12192000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人在做，堯在看</a:t>
            </a:r>
            <a:endParaRPr lang="zh-TW" altLang="en-US" sz="12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808583"/>
            <a:ext cx="1219199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0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亂碰白板，堯哥在看</a:t>
            </a:r>
            <a:endParaRPr lang="zh-TW" altLang="en-US" sz="10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16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16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genuine</dc:creator>
  <cp:lastModifiedBy>genuine</cp:lastModifiedBy>
  <cp:revision>2</cp:revision>
  <dcterms:created xsi:type="dcterms:W3CDTF">2023-12-21T04:22:36Z</dcterms:created>
  <dcterms:modified xsi:type="dcterms:W3CDTF">2023-12-21T07:29:53Z</dcterms:modified>
</cp:coreProperties>
</file>