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16" r:id="rId2"/>
    <p:sldId id="31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20242888-1E4E-4716-B5FD-B36A6C156F48}"/>
    <pc:docChg chg="delSld">
      <pc:chgData name="惟堯 莊" userId="0376ed9d32d605b3" providerId="LiveId" clId="{20242888-1E4E-4716-B5FD-B36A6C156F48}" dt="2024-05-02T02:49:47.871" v="0" actId="47"/>
      <pc:docMkLst>
        <pc:docMk/>
      </pc:docMkLst>
      <pc:sldChg chg="del">
        <pc:chgData name="惟堯 莊" userId="0376ed9d32d605b3" providerId="LiveId" clId="{20242888-1E4E-4716-B5FD-B36A6C156F48}" dt="2024-05-02T02:49:47.871" v="0" actId="47"/>
        <pc:sldMkLst>
          <pc:docMk/>
          <pc:sldMk cId="2019417473" sldId="310"/>
        </pc:sldMkLst>
      </pc:sldChg>
      <pc:sldChg chg="del">
        <pc:chgData name="惟堯 莊" userId="0376ed9d32d605b3" providerId="LiveId" clId="{20242888-1E4E-4716-B5FD-B36A6C156F48}" dt="2024-05-02T02:49:47.871" v="0" actId="47"/>
        <pc:sldMkLst>
          <pc:docMk/>
          <pc:sldMk cId="842032948" sldId="311"/>
        </pc:sldMkLst>
      </pc:sldChg>
      <pc:sldChg chg="del">
        <pc:chgData name="惟堯 莊" userId="0376ed9d32d605b3" providerId="LiveId" clId="{20242888-1E4E-4716-B5FD-B36A6C156F48}" dt="2024-05-02T02:49:47.871" v="0" actId="47"/>
        <pc:sldMkLst>
          <pc:docMk/>
          <pc:sldMk cId="1905717931" sldId="312"/>
        </pc:sldMkLst>
      </pc:sldChg>
      <pc:sldChg chg="del">
        <pc:chgData name="惟堯 莊" userId="0376ed9d32d605b3" providerId="LiveId" clId="{20242888-1E4E-4716-B5FD-B36A6C156F48}" dt="2024-05-02T02:49:47.871" v="0" actId="47"/>
        <pc:sldMkLst>
          <pc:docMk/>
          <pc:sldMk cId="2991557730" sldId="313"/>
        </pc:sldMkLst>
      </pc:sldChg>
      <pc:sldChg chg="del">
        <pc:chgData name="惟堯 莊" userId="0376ed9d32d605b3" providerId="LiveId" clId="{20242888-1E4E-4716-B5FD-B36A6C156F48}" dt="2024-05-02T02:49:47.871" v="0" actId="47"/>
        <pc:sldMkLst>
          <pc:docMk/>
          <pc:sldMk cId="1503854603" sldId="314"/>
        </pc:sldMkLst>
      </pc:sldChg>
      <pc:sldChg chg="del">
        <pc:chgData name="惟堯 莊" userId="0376ed9d32d605b3" providerId="LiveId" clId="{20242888-1E4E-4716-B5FD-B36A6C156F48}" dt="2024-05-02T02:49:47.871" v="0" actId="47"/>
        <pc:sldMkLst>
          <pc:docMk/>
          <pc:sldMk cId="3140732488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2024/5/2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5/14(</a:t>
            </a:r>
            <a:r>
              <a:rPr lang="zh-TW" altLang="en-US" sz="5400" b="1" dirty="0">
                <a:solidFill>
                  <a:schemeClr val="tx1"/>
                </a:solidFill>
              </a:rPr>
              <a:t>二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第二次段考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Day1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95666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導師時間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37992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5/15(</a:t>
            </a:r>
            <a:r>
              <a:rPr lang="zh-TW" altLang="en-US" sz="5400" b="1" dirty="0">
                <a:solidFill>
                  <a:schemeClr val="tx1"/>
                </a:solidFill>
              </a:rPr>
              <a:t>三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第二次段考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Day2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91344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地理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英檢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打掃時間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251956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4071</TotalTime>
  <Words>369</Words>
  <Application>Microsoft Office PowerPoint</Application>
  <PresentationFormat>寬螢幕</PresentationFormat>
  <Paragraphs>164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標楷體</vt:lpstr>
      <vt:lpstr>Arial</vt:lpstr>
      <vt:lpstr>Calibri</vt:lpstr>
      <vt:lpstr>Wingdings</vt:lpstr>
      <vt:lpstr>Office 佈景主題</vt:lpstr>
      <vt:lpstr>5/14(二) 第二次段考 Day1</vt:lpstr>
      <vt:lpstr>5/15(三) 第二次段考 Day2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186</cp:revision>
  <dcterms:created xsi:type="dcterms:W3CDTF">2021-07-29T06:51:54Z</dcterms:created>
  <dcterms:modified xsi:type="dcterms:W3CDTF">2024-05-02T02:49:49Z</dcterms:modified>
</cp:coreProperties>
</file>