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16" r:id="rId2"/>
    <p:sldId id="31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4" autoAdjust="0"/>
    <p:restoredTop sz="83554" autoAdjust="0"/>
  </p:normalViewPr>
  <p:slideViewPr>
    <p:cSldViewPr snapToGrid="0">
      <p:cViewPr varScale="1">
        <p:scale>
          <a:sx n="61" d="100"/>
          <a:sy n="61" d="100"/>
        </p:scale>
        <p:origin x="531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惟堯 莊" userId="0376ed9d32d605b3" providerId="LiveId" clId="{20242888-1E4E-4716-B5FD-B36A6C156F48}"/>
    <pc:docChg chg="delSld">
      <pc:chgData name="惟堯 莊" userId="0376ed9d32d605b3" providerId="LiveId" clId="{20242888-1E4E-4716-B5FD-B36A6C156F48}" dt="2024-05-02T02:49:47.871" v="0" actId="47"/>
      <pc:docMkLst>
        <pc:docMk/>
      </pc:docMkLst>
      <pc:sldChg chg="del">
        <pc:chgData name="惟堯 莊" userId="0376ed9d32d605b3" providerId="LiveId" clId="{20242888-1E4E-4716-B5FD-B36A6C156F48}" dt="2024-05-02T02:49:47.871" v="0" actId="47"/>
        <pc:sldMkLst>
          <pc:docMk/>
          <pc:sldMk cId="2019417473" sldId="310"/>
        </pc:sldMkLst>
      </pc:sldChg>
      <pc:sldChg chg="del">
        <pc:chgData name="惟堯 莊" userId="0376ed9d32d605b3" providerId="LiveId" clId="{20242888-1E4E-4716-B5FD-B36A6C156F48}" dt="2024-05-02T02:49:47.871" v="0" actId="47"/>
        <pc:sldMkLst>
          <pc:docMk/>
          <pc:sldMk cId="842032948" sldId="311"/>
        </pc:sldMkLst>
      </pc:sldChg>
      <pc:sldChg chg="del">
        <pc:chgData name="惟堯 莊" userId="0376ed9d32d605b3" providerId="LiveId" clId="{20242888-1E4E-4716-B5FD-B36A6C156F48}" dt="2024-05-02T02:49:47.871" v="0" actId="47"/>
        <pc:sldMkLst>
          <pc:docMk/>
          <pc:sldMk cId="1905717931" sldId="312"/>
        </pc:sldMkLst>
      </pc:sldChg>
      <pc:sldChg chg="del">
        <pc:chgData name="惟堯 莊" userId="0376ed9d32d605b3" providerId="LiveId" clId="{20242888-1E4E-4716-B5FD-B36A6C156F48}" dt="2024-05-02T02:49:47.871" v="0" actId="47"/>
        <pc:sldMkLst>
          <pc:docMk/>
          <pc:sldMk cId="2991557730" sldId="313"/>
        </pc:sldMkLst>
      </pc:sldChg>
      <pc:sldChg chg="del">
        <pc:chgData name="惟堯 莊" userId="0376ed9d32d605b3" providerId="LiveId" clId="{20242888-1E4E-4716-B5FD-B36A6C156F48}" dt="2024-05-02T02:49:47.871" v="0" actId="47"/>
        <pc:sldMkLst>
          <pc:docMk/>
          <pc:sldMk cId="1503854603" sldId="314"/>
        </pc:sldMkLst>
      </pc:sldChg>
      <pc:sldChg chg="del">
        <pc:chgData name="惟堯 莊" userId="0376ed9d32d605b3" providerId="LiveId" clId="{20242888-1E4E-4716-B5FD-B36A6C156F48}" dt="2024-05-02T02:49:47.871" v="0" actId="47"/>
        <pc:sldMkLst>
          <pc:docMk/>
          <pc:sldMk cId="3140732488" sldId="31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2024/5/2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2024/5/2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5/14(</a:t>
            </a:r>
            <a:r>
              <a:rPr lang="zh-TW" altLang="en-US" sz="5400" b="1" dirty="0">
                <a:solidFill>
                  <a:schemeClr val="tx1"/>
                </a:solidFill>
              </a:rPr>
              <a:t>二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第二次段考 </a:t>
            </a:r>
            <a:r>
              <a:rPr lang="en-US" altLang="zh-TW" sz="5400" b="1" dirty="0">
                <a:solidFill>
                  <a:schemeClr val="tx1"/>
                </a:solidFill>
              </a:rPr>
              <a:t>Day1</a:t>
            </a:r>
            <a:endParaRPr lang="zh-TW" altLang="en-US" sz="5400" b="1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823" y="1012493"/>
            <a:ext cx="6021827" cy="2307771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班級代碼</a:t>
            </a:r>
            <a:r>
              <a:rPr lang="en-US" altLang="zh-TW" b="1" dirty="0">
                <a:highlight>
                  <a:srgbClr val="FFFF00"/>
                </a:highlight>
              </a:rPr>
              <a:t>(704)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None/>
            </a:pPr>
            <a:endParaRPr lang="zh-TW" altLang="en-US" sz="3200" dirty="0"/>
          </a:p>
          <a:p>
            <a:pPr eaLnBrk="1" hangingPunct="1"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695666"/>
              </p:ext>
            </p:extLst>
          </p:nvPr>
        </p:nvGraphicFramePr>
        <p:xfrm>
          <a:off x="404979" y="1012493"/>
          <a:ext cx="5185344" cy="4427224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0820~0920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0940~1040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1100~1200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1440~1520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61585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1530~1630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歷史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1630~1730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導師時間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783321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graphicFrame>
        <p:nvGraphicFramePr>
          <p:cNvPr id="2" name="表格 3">
            <a:extLst>
              <a:ext uri="{FF2B5EF4-FFF2-40B4-BE49-F238E27FC236}">
                <a16:creationId xmlns:a16="http://schemas.microsoft.com/office/drawing/2014/main" id="{288E4B18-CF7A-4F68-A066-C6B2428EB2C5}"/>
              </a:ext>
            </a:extLst>
          </p:cNvPr>
          <p:cNvGraphicFramePr>
            <a:graphicFrameLocks noGrp="1"/>
          </p:cNvGraphicFramePr>
          <p:nvPr/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</p:spTree>
    <p:extLst>
      <p:ext uri="{BB962C8B-B14F-4D97-AF65-F5344CB8AC3E}">
        <p14:creationId xmlns:p14="http://schemas.microsoft.com/office/powerpoint/2010/main" val="37992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5/15(</a:t>
            </a:r>
            <a:r>
              <a:rPr lang="zh-TW" altLang="en-US" sz="5400" b="1" dirty="0">
                <a:solidFill>
                  <a:schemeClr val="tx1"/>
                </a:solidFill>
              </a:rPr>
              <a:t>三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第二次段考 </a:t>
            </a:r>
            <a:r>
              <a:rPr lang="en-US" altLang="zh-TW" sz="5400" b="1" dirty="0">
                <a:solidFill>
                  <a:schemeClr val="tx1"/>
                </a:solidFill>
              </a:rPr>
              <a:t>Day2</a:t>
            </a:r>
            <a:endParaRPr lang="zh-TW" altLang="en-US" sz="5400" b="1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823" y="1012493"/>
            <a:ext cx="6021827" cy="2307771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班級代碼</a:t>
            </a:r>
            <a:r>
              <a:rPr lang="en-US" altLang="zh-TW" b="1" dirty="0">
                <a:highlight>
                  <a:srgbClr val="FFFF00"/>
                </a:highlight>
              </a:rPr>
              <a:t>(704)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None/>
            </a:pPr>
            <a:endParaRPr lang="zh-TW" altLang="en-US" sz="3200" dirty="0"/>
          </a:p>
          <a:p>
            <a:pPr eaLnBrk="1" hangingPunct="1"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491344"/>
              </p:ext>
            </p:extLst>
          </p:nvPr>
        </p:nvGraphicFramePr>
        <p:xfrm>
          <a:off x="404979" y="1012493"/>
          <a:ext cx="5185344" cy="4427224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0820~0920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地理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0940~1040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1100~1200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英檢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1440~1520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61585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1530~1630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生物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1630~1730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打掃時間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783321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graphicFrame>
        <p:nvGraphicFramePr>
          <p:cNvPr id="2" name="表格 3">
            <a:extLst>
              <a:ext uri="{FF2B5EF4-FFF2-40B4-BE49-F238E27FC236}">
                <a16:creationId xmlns:a16="http://schemas.microsoft.com/office/drawing/2014/main" id="{288E4B18-CF7A-4F68-A066-C6B2428EB2C5}"/>
              </a:ext>
            </a:extLst>
          </p:cNvPr>
          <p:cNvGraphicFramePr>
            <a:graphicFrameLocks noGrp="1"/>
          </p:cNvGraphicFramePr>
          <p:nvPr/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</p:spTree>
    <p:extLst>
      <p:ext uri="{BB962C8B-B14F-4D97-AF65-F5344CB8AC3E}">
        <p14:creationId xmlns:p14="http://schemas.microsoft.com/office/powerpoint/2010/main" val="251956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4071</TotalTime>
  <Words>369</Words>
  <Application>Microsoft Office PowerPoint</Application>
  <PresentationFormat>寬螢幕</PresentationFormat>
  <Paragraphs>164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標楷體</vt:lpstr>
      <vt:lpstr>Arial</vt:lpstr>
      <vt:lpstr>Calibri</vt:lpstr>
      <vt:lpstr>Wingdings</vt:lpstr>
      <vt:lpstr>Office 佈景主題</vt:lpstr>
      <vt:lpstr>5/14(二) 第二次段考 Day1</vt:lpstr>
      <vt:lpstr>5/15(三) 第二次段考 Day2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186</cp:revision>
  <dcterms:created xsi:type="dcterms:W3CDTF">2021-07-29T06:51:54Z</dcterms:created>
  <dcterms:modified xsi:type="dcterms:W3CDTF">2024-05-02T02:49:49Z</dcterms:modified>
</cp:coreProperties>
</file>