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1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惟堯 莊" initials="惟堯" lastIdx="1" clrIdx="0">
    <p:extLst>
      <p:ext uri="{19B8F6BF-5375-455C-9EA6-DF929625EA0E}">
        <p15:presenceInfo xmlns:p15="http://schemas.microsoft.com/office/powerpoint/2012/main" userId="0376ed9d32d605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E986"/>
    <a:srgbClr val="008000"/>
    <a:srgbClr val="0070C0"/>
    <a:srgbClr val="00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44" autoAdjust="0"/>
    <p:restoredTop sz="83554" autoAdjust="0"/>
  </p:normalViewPr>
  <p:slideViewPr>
    <p:cSldViewPr snapToGrid="0">
      <p:cViewPr varScale="1">
        <p:scale>
          <a:sx n="61" d="100"/>
          <a:sy n="61" d="100"/>
        </p:scale>
        <p:origin x="531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22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惟堯 莊" userId="0376ed9d32d605b3" providerId="LiveId" clId="{40D47D55-44FC-4F04-83A6-095CA5662631}"/>
    <pc:docChg chg="delSld">
      <pc:chgData name="惟堯 莊" userId="0376ed9d32d605b3" providerId="LiveId" clId="{40D47D55-44FC-4F04-83A6-095CA5662631}" dt="2024-05-29T03:43:10.603" v="0" actId="47"/>
      <pc:docMkLst>
        <pc:docMk/>
      </pc:docMkLst>
      <pc:sldChg chg="del">
        <pc:chgData name="惟堯 莊" userId="0376ed9d32d605b3" providerId="LiveId" clId="{40D47D55-44FC-4F04-83A6-095CA5662631}" dt="2024-05-29T03:43:10.603" v="0" actId="47"/>
        <pc:sldMkLst>
          <pc:docMk/>
          <pc:sldMk cId="2019417473" sldId="310"/>
        </pc:sldMkLst>
      </pc:sldChg>
      <pc:sldChg chg="del">
        <pc:chgData name="惟堯 莊" userId="0376ed9d32d605b3" providerId="LiveId" clId="{40D47D55-44FC-4F04-83A6-095CA5662631}" dt="2024-05-29T03:43:10.603" v="0" actId="47"/>
        <pc:sldMkLst>
          <pc:docMk/>
          <pc:sldMk cId="842032948" sldId="311"/>
        </pc:sldMkLst>
      </pc:sldChg>
      <pc:sldChg chg="del">
        <pc:chgData name="惟堯 莊" userId="0376ed9d32d605b3" providerId="LiveId" clId="{40D47D55-44FC-4F04-83A6-095CA5662631}" dt="2024-05-29T03:43:10.603" v="0" actId="47"/>
        <pc:sldMkLst>
          <pc:docMk/>
          <pc:sldMk cId="1905717931" sldId="312"/>
        </pc:sldMkLst>
      </pc:sldChg>
      <pc:sldChg chg="del">
        <pc:chgData name="惟堯 莊" userId="0376ed9d32d605b3" providerId="LiveId" clId="{40D47D55-44FC-4F04-83A6-095CA5662631}" dt="2024-05-29T03:43:10.603" v="0" actId="47"/>
        <pc:sldMkLst>
          <pc:docMk/>
          <pc:sldMk cId="2991557730" sldId="313"/>
        </pc:sldMkLst>
      </pc:sldChg>
      <pc:sldChg chg="del">
        <pc:chgData name="惟堯 莊" userId="0376ed9d32d605b3" providerId="LiveId" clId="{40D47D55-44FC-4F04-83A6-095CA5662631}" dt="2024-05-29T03:43:10.603" v="0" actId="47"/>
        <pc:sldMkLst>
          <pc:docMk/>
          <pc:sldMk cId="1503854603" sldId="314"/>
        </pc:sldMkLst>
      </pc:sldChg>
      <pc:sldChg chg="del">
        <pc:chgData name="惟堯 莊" userId="0376ed9d32d605b3" providerId="LiveId" clId="{40D47D55-44FC-4F04-83A6-095CA5662631}" dt="2024-05-29T03:43:10.603" v="0" actId="47"/>
        <pc:sldMkLst>
          <pc:docMk/>
          <pc:sldMk cId="3140732488" sldId="315"/>
        </pc:sldMkLst>
      </pc:sldChg>
      <pc:sldChg chg="del">
        <pc:chgData name="惟堯 莊" userId="0376ed9d32d605b3" providerId="LiveId" clId="{40D47D55-44FC-4F04-83A6-095CA5662631}" dt="2024-05-29T03:43:10.603" v="0" actId="47"/>
        <pc:sldMkLst>
          <pc:docMk/>
          <pc:sldMk cId="379924490" sldId="316"/>
        </pc:sldMkLst>
      </pc:sldChg>
      <pc:sldChg chg="del">
        <pc:chgData name="惟堯 莊" userId="0376ed9d32d605b3" providerId="LiveId" clId="{40D47D55-44FC-4F04-83A6-095CA5662631}" dt="2024-05-29T03:43:10.603" v="0" actId="47"/>
        <pc:sldMkLst>
          <pc:docMk/>
          <pc:sldMk cId="2519560168" sldId="31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77D1-7033-44CB-9C4E-A1D23786A305}" type="datetimeFigureOut">
              <a:rPr lang="zh-TW" altLang="en-US" smtClean="0"/>
              <a:t>2024/5/29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3C19-16BF-47F9-97AF-E790947B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91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E63C19-16BF-47F9-97AF-E790947B1EC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3504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71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93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2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8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2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79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86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1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63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3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31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2024/5/29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19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5489-D6D3-43FD-8CB1-A491C9180FCB}" type="datetimeFigureOut">
              <a:rPr lang="zh-TW" altLang="en-US" smtClean="0"/>
              <a:pPr/>
              <a:t>2024/5/29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42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09415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6/11(</a:t>
            </a:r>
            <a:r>
              <a:rPr lang="zh-TW" altLang="en-US" sz="5400" b="1" dirty="0">
                <a:solidFill>
                  <a:schemeClr val="tx1"/>
                </a:solidFill>
              </a:rPr>
              <a:t>二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第三次抽考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4823" y="1012493"/>
            <a:ext cx="6021827" cy="2307771"/>
          </a:xfrm>
        </p:spPr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班級代碼</a:t>
            </a:r>
            <a:r>
              <a:rPr lang="en-US" altLang="zh-TW" b="1" dirty="0">
                <a:highlight>
                  <a:srgbClr val="FFFF00"/>
                </a:highlight>
              </a:rPr>
              <a:t>(704)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None/>
            </a:pPr>
            <a:endParaRPr lang="zh-TW" altLang="en-US" sz="3200" dirty="0"/>
          </a:p>
          <a:p>
            <a:pPr eaLnBrk="1" hangingPunct="1"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CDB994-4579-4A5A-97E9-9F6954CF1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244875"/>
              </p:ext>
            </p:extLst>
          </p:nvPr>
        </p:nvGraphicFramePr>
        <p:xfrm>
          <a:off x="404979" y="1012493"/>
          <a:ext cx="5185344" cy="4980627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0810~0900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數學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0805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0920~1010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1020~1110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911071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1120~1210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自然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57374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1330~1420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1430~1520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國文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1256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1540~1630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575532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1640~1730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英語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1635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394665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graphicFrame>
        <p:nvGraphicFramePr>
          <p:cNvPr id="2" name="表格 3">
            <a:extLst>
              <a:ext uri="{FF2B5EF4-FFF2-40B4-BE49-F238E27FC236}">
                <a16:creationId xmlns:a16="http://schemas.microsoft.com/office/drawing/2014/main" id="{288E4B18-CF7A-4F68-A066-C6B2428EB2C5}"/>
              </a:ext>
            </a:extLst>
          </p:cNvPr>
          <p:cNvGraphicFramePr>
            <a:graphicFrameLocks noGrp="1"/>
          </p:cNvGraphicFramePr>
          <p:nvPr/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</p:spTree>
    <p:extLst>
      <p:ext uri="{BB962C8B-B14F-4D97-AF65-F5344CB8AC3E}">
        <p14:creationId xmlns:p14="http://schemas.microsoft.com/office/powerpoint/2010/main" val="196362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4075</TotalTime>
  <Words>188</Words>
  <Application>Microsoft Office PowerPoint</Application>
  <PresentationFormat>寬螢幕</PresentationFormat>
  <Paragraphs>87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標楷體</vt:lpstr>
      <vt:lpstr>Arial</vt:lpstr>
      <vt:lpstr>Calibri</vt:lpstr>
      <vt:lpstr>Wingdings</vt:lpstr>
      <vt:lpstr>Office 佈景主題</vt:lpstr>
      <vt:lpstr>6/11(二) 第三次抽考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07/30 新生訓練  國353導師 陳政潔</dc:title>
  <dc:creator>이우유</dc:creator>
  <cp:lastModifiedBy>惟堯 莊</cp:lastModifiedBy>
  <cp:revision>187</cp:revision>
  <dcterms:created xsi:type="dcterms:W3CDTF">2021-07-29T06:51:54Z</dcterms:created>
  <dcterms:modified xsi:type="dcterms:W3CDTF">2024-05-29T03:43:15Z</dcterms:modified>
</cp:coreProperties>
</file>