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11" r:id="rId2"/>
    <p:sldId id="31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惟堯 莊" initials="惟堯" lastIdx="1" clrIdx="0">
    <p:extLst>
      <p:ext uri="{19B8F6BF-5375-455C-9EA6-DF929625EA0E}">
        <p15:presenceInfo xmlns:p15="http://schemas.microsoft.com/office/powerpoint/2012/main" userId="0376ed9d32d605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E986"/>
    <a:srgbClr val="008000"/>
    <a:srgbClr val="0070C0"/>
    <a:srgbClr val="00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44" autoAdjust="0"/>
    <p:restoredTop sz="83554" autoAdjust="0"/>
  </p:normalViewPr>
  <p:slideViewPr>
    <p:cSldViewPr snapToGrid="0">
      <p:cViewPr varScale="1">
        <p:scale>
          <a:sx n="61" d="100"/>
          <a:sy n="61" d="100"/>
        </p:scale>
        <p:origin x="531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22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惟堯 莊" userId="0376ed9d32d605b3" providerId="LiveId" clId="{286EC0F0-DD8C-4CBE-B2E0-71CDF18F4F42}"/>
    <pc:docChg chg="delSld">
      <pc:chgData name="惟堯 莊" userId="0376ed9d32d605b3" providerId="LiveId" clId="{286EC0F0-DD8C-4CBE-B2E0-71CDF18F4F42}" dt="2024-10-11T03:47:11.361" v="1" actId="47"/>
      <pc:docMkLst>
        <pc:docMk/>
      </pc:docMkLst>
      <pc:sldChg chg="del">
        <pc:chgData name="惟堯 莊" userId="0376ed9d32d605b3" providerId="LiveId" clId="{286EC0F0-DD8C-4CBE-B2E0-71CDF18F4F42}" dt="2024-10-11T03:47:06.215" v="0" actId="47"/>
        <pc:sldMkLst>
          <pc:docMk/>
          <pc:sldMk cId="2019417473" sldId="310"/>
        </pc:sldMkLst>
      </pc:sldChg>
      <pc:sldChg chg="del">
        <pc:chgData name="惟堯 莊" userId="0376ed9d32d605b3" providerId="LiveId" clId="{286EC0F0-DD8C-4CBE-B2E0-71CDF18F4F42}" dt="2024-10-11T03:47:06.215" v="0" actId="47"/>
        <pc:sldMkLst>
          <pc:docMk/>
          <pc:sldMk cId="647445022" sldId="314"/>
        </pc:sldMkLst>
      </pc:sldChg>
      <pc:sldChg chg="del">
        <pc:chgData name="惟堯 莊" userId="0376ed9d32d605b3" providerId="LiveId" clId="{286EC0F0-DD8C-4CBE-B2E0-71CDF18F4F42}" dt="2024-10-11T03:47:11.361" v="1" actId="47"/>
        <pc:sldMkLst>
          <pc:docMk/>
          <pc:sldMk cId="3641035719" sldId="315"/>
        </pc:sldMkLst>
      </pc:sldChg>
      <pc:sldChg chg="del">
        <pc:chgData name="惟堯 莊" userId="0376ed9d32d605b3" providerId="LiveId" clId="{286EC0F0-DD8C-4CBE-B2E0-71CDF18F4F42}" dt="2024-10-11T03:47:11.361" v="1" actId="47"/>
        <pc:sldMkLst>
          <pc:docMk/>
          <pc:sldMk cId="2501638768" sldId="316"/>
        </pc:sldMkLst>
      </pc:sldChg>
      <pc:sldChg chg="del">
        <pc:chgData name="惟堯 莊" userId="0376ed9d32d605b3" providerId="LiveId" clId="{286EC0F0-DD8C-4CBE-B2E0-71CDF18F4F42}" dt="2024-10-11T03:47:06.215" v="0" actId="47"/>
        <pc:sldMkLst>
          <pc:docMk/>
          <pc:sldMk cId="3350516820" sldId="317"/>
        </pc:sldMkLst>
      </pc:sldChg>
      <pc:sldChg chg="del">
        <pc:chgData name="惟堯 莊" userId="0376ed9d32d605b3" providerId="LiveId" clId="{286EC0F0-DD8C-4CBE-B2E0-71CDF18F4F42}" dt="2024-10-11T03:47:11.361" v="1" actId="47"/>
        <pc:sldMkLst>
          <pc:docMk/>
          <pc:sldMk cId="2319434063" sldId="318"/>
        </pc:sldMkLst>
      </pc:sldChg>
      <pc:sldChg chg="del">
        <pc:chgData name="惟堯 莊" userId="0376ed9d32d605b3" providerId="LiveId" clId="{286EC0F0-DD8C-4CBE-B2E0-71CDF18F4F42}" dt="2024-10-11T03:47:11.361" v="1" actId="47"/>
        <pc:sldMkLst>
          <pc:docMk/>
          <pc:sldMk cId="4076040565" sldId="319"/>
        </pc:sldMkLst>
      </pc:sldChg>
      <pc:sldChg chg="del">
        <pc:chgData name="惟堯 莊" userId="0376ed9d32d605b3" providerId="LiveId" clId="{286EC0F0-DD8C-4CBE-B2E0-71CDF18F4F42}" dt="2024-10-11T03:47:11.361" v="1" actId="47"/>
        <pc:sldMkLst>
          <pc:docMk/>
          <pc:sldMk cId="3831094625" sldId="32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77D1-7033-44CB-9C4E-A1D23786A305}" type="datetimeFigureOut">
              <a:rPr lang="zh-TW" altLang="en-US" smtClean="0"/>
              <a:t>2024/10/11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3C19-16BF-47F9-97AF-E790947B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91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71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93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2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8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2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79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86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1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63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3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31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19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5489-D6D3-43FD-8CB1-A491C9180FCB}" type="datetimeFigureOut">
              <a:rPr lang="zh-TW" altLang="en-US" smtClean="0"/>
              <a:pPr/>
              <a:t>2024/10/11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42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10/15(</a:t>
            </a:r>
            <a:r>
              <a:rPr lang="zh-TW" altLang="en-US" sz="5400" b="1" dirty="0">
                <a:solidFill>
                  <a:schemeClr val="tx1"/>
                </a:solidFill>
              </a:rPr>
              <a:t>二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第一次段考 </a:t>
            </a:r>
            <a:r>
              <a:rPr lang="en-US" altLang="zh-TW" sz="5400" b="1" dirty="0">
                <a:solidFill>
                  <a:schemeClr val="tx1"/>
                </a:solidFill>
              </a:rPr>
              <a:t>Day1</a:t>
            </a:r>
            <a:endParaRPr lang="zh-TW" altLang="en-US" sz="5400" b="1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4823" y="1012493"/>
            <a:ext cx="6021827" cy="2307771"/>
          </a:xfrm>
        </p:spPr>
        <p:txBody>
          <a:bodyPr>
            <a:normAutofit fontScale="92500"/>
          </a:bodyPr>
          <a:lstStyle/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班級寫</a:t>
            </a:r>
            <a:r>
              <a:rPr lang="en-US" altLang="zh-TW" b="1" dirty="0">
                <a:highlight>
                  <a:srgbClr val="FFFF00"/>
                </a:highlight>
              </a:rPr>
              <a:t>410</a:t>
            </a:r>
            <a:r>
              <a:rPr lang="zh-TW" altLang="en-US" b="1" dirty="0">
                <a:highlight>
                  <a:srgbClr val="FFFF00"/>
                </a:highlight>
              </a:rPr>
              <a:t>、代碼畫</a:t>
            </a:r>
            <a:r>
              <a:rPr lang="en-US" altLang="zh-TW" b="1" dirty="0">
                <a:highlight>
                  <a:srgbClr val="FFFF00"/>
                </a:highlight>
              </a:rPr>
              <a:t>(701)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None/>
            </a:pPr>
            <a:endParaRPr lang="zh-TW" altLang="en-US" sz="3200" dirty="0"/>
          </a:p>
          <a:p>
            <a:pPr eaLnBrk="1" hangingPunct="1"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CDB994-4579-4A5A-97E9-9F6954CF1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989366"/>
              </p:ext>
            </p:extLst>
          </p:nvPr>
        </p:nvGraphicFramePr>
        <p:xfrm>
          <a:off x="404979" y="1012493"/>
          <a:ext cx="5185344" cy="4427224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0820~0920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0940~1040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1100~1200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國文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51760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1330~1430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生物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1440~1520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61585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1530~1630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英語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1256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1630~1730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導師時間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783321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  <p:graphicFrame>
        <p:nvGraphicFramePr>
          <p:cNvPr id="10" name="表格 3">
            <a:extLst>
              <a:ext uri="{FF2B5EF4-FFF2-40B4-BE49-F238E27FC236}">
                <a16:creationId xmlns:a16="http://schemas.microsoft.com/office/drawing/2014/main" id="{B2B4BD2F-329C-4B2A-B438-76E963427C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344131"/>
              </p:ext>
            </p:extLst>
          </p:nvPr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03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10/16(</a:t>
            </a:r>
            <a:r>
              <a:rPr lang="zh-TW" altLang="en-US" sz="5400" b="1" dirty="0">
                <a:solidFill>
                  <a:schemeClr val="tx1"/>
                </a:solidFill>
              </a:rPr>
              <a:t>三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第一次段考 </a:t>
            </a:r>
            <a:r>
              <a:rPr lang="en-US" altLang="zh-TW" sz="5400" b="1" dirty="0">
                <a:solidFill>
                  <a:schemeClr val="tx1"/>
                </a:solidFill>
              </a:rPr>
              <a:t>Day2</a:t>
            </a:r>
            <a:endParaRPr lang="zh-TW" altLang="en-US" sz="54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CDB994-4579-4A5A-97E9-9F6954CF1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373619"/>
              </p:ext>
            </p:extLst>
          </p:nvPr>
        </p:nvGraphicFramePr>
        <p:xfrm>
          <a:off x="404979" y="1012493"/>
          <a:ext cx="5185344" cy="4427224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0820~0920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數學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0940~1040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1100~1200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地理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51760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1330~1430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英檢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1440~1520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61585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1530~1630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歷史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1256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1630~1730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打掃時間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783321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  <p:graphicFrame>
        <p:nvGraphicFramePr>
          <p:cNvPr id="10" name="表格 3">
            <a:extLst>
              <a:ext uri="{FF2B5EF4-FFF2-40B4-BE49-F238E27FC236}">
                <a16:creationId xmlns:a16="http://schemas.microsoft.com/office/drawing/2014/main" id="{86D99CBE-00AC-4325-8AF1-5659800AF2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344131"/>
              </p:ext>
            </p:extLst>
          </p:nvPr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  <p:sp>
        <p:nvSpPr>
          <p:cNvPr id="11" name="Rectangle 3">
            <a:extLst>
              <a:ext uri="{FF2B5EF4-FFF2-40B4-BE49-F238E27FC236}">
                <a16:creationId xmlns:a16="http://schemas.microsoft.com/office/drawing/2014/main" id="{F1A4846F-ED46-4B39-B882-3D03D8276A50}"/>
              </a:ext>
            </a:extLst>
          </p:cNvPr>
          <p:cNvSpPr txBox="1">
            <a:spLocks noChangeArrowheads="1"/>
          </p:cNvSpPr>
          <p:nvPr/>
        </p:nvSpPr>
        <p:spPr>
          <a:xfrm>
            <a:off x="5724823" y="1012493"/>
            <a:ext cx="6021827" cy="23077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班級寫</a:t>
            </a:r>
            <a:r>
              <a:rPr lang="en-US" altLang="zh-TW" b="1" dirty="0">
                <a:highlight>
                  <a:srgbClr val="FFFF00"/>
                </a:highlight>
              </a:rPr>
              <a:t>410</a:t>
            </a:r>
            <a:r>
              <a:rPr lang="zh-TW" altLang="en-US" b="1" dirty="0">
                <a:highlight>
                  <a:srgbClr val="FFFF00"/>
                </a:highlight>
              </a:rPr>
              <a:t>、代碼畫</a:t>
            </a:r>
            <a:r>
              <a:rPr lang="en-US" altLang="zh-TW" b="1" dirty="0">
                <a:highlight>
                  <a:srgbClr val="FFFF00"/>
                </a:highlight>
              </a:rPr>
              <a:t>(701)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TW" altLang="en-US" sz="3200" dirty="0"/>
          </a:p>
          <a:p>
            <a:pPr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385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4024</TotalTime>
  <Words>377</Words>
  <Application>Microsoft Office PowerPoint</Application>
  <PresentationFormat>寬螢幕</PresentationFormat>
  <Paragraphs>166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標楷體</vt:lpstr>
      <vt:lpstr>Arial</vt:lpstr>
      <vt:lpstr>Calibri</vt:lpstr>
      <vt:lpstr>Wingdings</vt:lpstr>
      <vt:lpstr>Office 佈景主題</vt:lpstr>
      <vt:lpstr>10/15(二) 第一次段考 Day1</vt:lpstr>
      <vt:lpstr>10/16(三) 第一次段考 Day2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07/30 新生訓練  國353導師 陳政潔</dc:title>
  <dc:creator>이우유</dc:creator>
  <cp:lastModifiedBy>惟堯 莊</cp:lastModifiedBy>
  <cp:revision>182</cp:revision>
  <dcterms:created xsi:type="dcterms:W3CDTF">2021-07-29T06:51:54Z</dcterms:created>
  <dcterms:modified xsi:type="dcterms:W3CDTF">2024-10-11T03:47:38Z</dcterms:modified>
</cp:coreProperties>
</file>