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15" r:id="rId2"/>
    <p:sldId id="31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2023/12/12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2023/12/12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3" y="275210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zh-TW" altLang="en-US" sz="5400" b="1" dirty="0">
                <a:solidFill>
                  <a:schemeClr val="tx1"/>
                </a:solidFill>
              </a:rPr>
              <a:t>抽考進步獎</a:t>
            </a:r>
            <a:r>
              <a:rPr lang="en-US" altLang="zh-TW" sz="5400" b="1" dirty="0">
                <a:solidFill>
                  <a:schemeClr val="tx1"/>
                </a:solidFill>
              </a:rPr>
              <a:t>(</a:t>
            </a:r>
            <a:r>
              <a:rPr lang="zh-TW" altLang="en-US" sz="5400" b="1" dirty="0">
                <a:solidFill>
                  <a:schemeClr val="tx1"/>
                </a:solidFill>
              </a:rPr>
              <a:t>一抽→二抽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32" y="1769804"/>
            <a:ext cx="6021827" cy="719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/>
              <a:t>※</a:t>
            </a:r>
            <a:r>
              <a:rPr lang="zh-TW" altLang="en-US" sz="4000" b="1" dirty="0"/>
              <a:t>校排進步前十名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27DBB4C-7910-417C-85EE-24C9E51D8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675857"/>
              </p:ext>
            </p:extLst>
          </p:nvPr>
        </p:nvGraphicFramePr>
        <p:xfrm>
          <a:off x="751663" y="2575029"/>
          <a:ext cx="6203716" cy="3709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1640">
                  <a:extLst>
                    <a:ext uri="{9D8B030D-6E8A-4147-A177-3AD203B41FA5}">
                      <a16:colId xmlns:a16="http://schemas.microsoft.com/office/drawing/2014/main" val="3553838247"/>
                    </a:ext>
                  </a:extLst>
                </a:gridCol>
                <a:gridCol w="1712982">
                  <a:extLst>
                    <a:ext uri="{9D8B030D-6E8A-4147-A177-3AD203B41FA5}">
                      <a16:colId xmlns:a16="http://schemas.microsoft.com/office/drawing/2014/main" val="1993919832"/>
                    </a:ext>
                  </a:extLst>
                </a:gridCol>
                <a:gridCol w="1231100">
                  <a:extLst>
                    <a:ext uri="{9D8B030D-6E8A-4147-A177-3AD203B41FA5}">
                      <a16:colId xmlns:a16="http://schemas.microsoft.com/office/drawing/2014/main" val="3627420457"/>
                    </a:ext>
                  </a:extLst>
                </a:gridCol>
                <a:gridCol w="2027994">
                  <a:extLst>
                    <a:ext uri="{9D8B030D-6E8A-4147-A177-3AD203B41FA5}">
                      <a16:colId xmlns:a16="http://schemas.microsoft.com/office/drawing/2014/main" val="2704021044"/>
                    </a:ext>
                  </a:extLst>
                </a:gridCol>
              </a:tblGrid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王子嘉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胡家語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43516"/>
                  </a:ext>
                </a:extLst>
              </a:tr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江柔諭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錢如珈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03600"/>
                  </a:ext>
                </a:extLst>
              </a:tr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張郁堂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40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吳立杰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211401"/>
                  </a:ext>
                </a:extLst>
              </a:tr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高語辰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許哲瑄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172041"/>
                  </a:ext>
                </a:extLst>
              </a:tr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謝盛恩</a:t>
                      </a:r>
                      <a:endParaRPr lang="zh-TW" altLang="en-US" sz="40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en-US" altLang="zh-TW" sz="40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高仲廷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727530"/>
                  </a:ext>
                </a:extLst>
              </a:tr>
            </a:tbl>
          </a:graphicData>
        </a:graphic>
      </p:graphicFrame>
      <p:pic>
        <p:nvPicPr>
          <p:cNvPr id="11" name="圖片 10">
            <a:extLst>
              <a:ext uri="{FF2B5EF4-FFF2-40B4-BE49-F238E27FC236}">
                <a16:creationId xmlns:a16="http://schemas.microsoft.com/office/drawing/2014/main" id="{A21DFB26-C706-491A-8DB1-578C508770F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82821" y="3954700"/>
            <a:ext cx="2828946" cy="2638444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7A11C341-7F17-439C-83FD-4B645099C8C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49295" y="13238"/>
            <a:ext cx="1788319" cy="1670356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8AC6D57F-428E-4A6F-A88C-3F969365A0D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1295" y="13238"/>
            <a:ext cx="1788319" cy="1670356"/>
          </a:xfrm>
          <a:prstGeom prst="rect">
            <a:avLst/>
          </a:prstGeom>
        </p:spPr>
      </p:pic>
      <p:sp>
        <p:nvSpPr>
          <p:cNvPr id="18" name="文字方塊 17">
            <a:extLst>
              <a:ext uri="{FF2B5EF4-FFF2-40B4-BE49-F238E27FC236}">
                <a16:creationId xmlns:a16="http://schemas.microsoft.com/office/drawing/2014/main" id="{22BB71B3-C284-4B0F-A851-ED7FC918B888}"/>
              </a:ext>
            </a:extLst>
          </p:cNvPr>
          <p:cNvSpPr txBox="1"/>
          <p:nvPr/>
        </p:nvSpPr>
        <p:spPr>
          <a:xfrm>
            <a:off x="7398839" y="1884265"/>
            <a:ext cx="4396910" cy="1631216"/>
          </a:xfrm>
          <a:prstGeom prst="rect">
            <a:avLst/>
          </a:prstGeom>
          <a:noFill/>
          <a:ln w="76200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zh-TW" altLang="en-US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天才是</a:t>
            </a:r>
            <a:r>
              <a:rPr lang="en-US" altLang="zh-TW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1%</a:t>
            </a:r>
            <a:r>
              <a:rPr lang="zh-TW" altLang="en-US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的天分，再加上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99</a:t>
            </a:r>
            <a:r>
              <a:rPr lang="en-US" altLang="zh-TW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的努力。</a:t>
            </a:r>
            <a:endParaRPr lang="en-US" altLang="zh-TW" sz="3600" b="1" i="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湯瑪斯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·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愛迪生</a:t>
            </a:r>
          </a:p>
        </p:txBody>
      </p:sp>
    </p:spTree>
    <p:extLst>
      <p:ext uri="{BB962C8B-B14F-4D97-AF65-F5344CB8AC3E}">
        <p14:creationId xmlns:p14="http://schemas.microsoft.com/office/powerpoint/2010/main" val="364103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3" y="275210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zh-TW" altLang="en-US" sz="5400" b="1" dirty="0">
                <a:solidFill>
                  <a:schemeClr val="tx1"/>
                </a:solidFill>
              </a:rPr>
              <a:t>段考進步獎</a:t>
            </a:r>
            <a:r>
              <a:rPr lang="en-US" altLang="zh-TW" sz="5400" b="1" dirty="0">
                <a:solidFill>
                  <a:schemeClr val="tx1"/>
                </a:solidFill>
              </a:rPr>
              <a:t>(</a:t>
            </a:r>
            <a:r>
              <a:rPr lang="zh-TW" altLang="en-US" sz="5400" b="1" dirty="0">
                <a:solidFill>
                  <a:schemeClr val="tx1"/>
                </a:solidFill>
              </a:rPr>
              <a:t>一段→二段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endParaRPr lang="zh-TW" altLang="en-US" sz="54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32" y="1769804"/>
            <a:ext cx="6021827" cy="7190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/>
              <a:t>※</a:t>
            </a:r>
            <a:r>
              <a:rPr lang="zh-TW" altLang="en-US" sz="4000" b="1" dirty="0"/>
              <a:t>校排進步前十名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27DBB4C-7910-417C-85EE-24C9E51D8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061311"/>
              </p:ext>
            </p:extLst>
          </p:nvPr>
        </p:nvGraphicFramePr>
        <p:xfrm>
          <a:off x="751663" y="2575029"/>
          <a:ext cx="6203716" cy="3709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1640">
                  <a:extLst>
                    <a:ext uri="{9D8B030D-6E8A-4147-A177-3AD203B41FA5}">
                      <a16:colId xmlns:a16="http://schemas.microsoft.com/office/drawing/2014/main" val="3553838247"/>
                    </a:ext>
                  </a:extLst>
                </a:gridCol>
                <a:gridCol w="1712982">
                  <a:extLst>
                    <a:ext uri="{9D8B030D-6E8A-4147-A177-3AD203B41FA5}">
                      <a16:colId xmlns:a16="http://schemas.microsoft.com/office/drawing/2014/main" val="1993919832"/>
                    </a:ext>
                  </a:extLst>
                </a:gridCol>
                <a:gridCol w="1231100">
                  <a:extLst>
                    <a:ext uri="{9D8B030D-6E8A-4147-A177-3AD203B41FA5}">
                      <a16:colId xmlns:a16="http://schemas.microsoft.com/office/drawing/2014/main" val="3627420457"/>
                    </a:ext>
                  </a:extLst>
                </a:gridCol>
                <a:gridCol w="2027994">
                  <a:extLst>
                    <a:ext uri="{9D8B030D-6E8A-4147-A177-3AD203B41FA5}">
                      <a16:colId xmlns:a16="http://schemas.microsoft.com/office/drawing/2014/main" val="2704021044"/>
                    </a:ext>
                  </a:extLst>
                </a:gridCol>
              </a:tblGrid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高語辰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廖翌昂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43516"/>
                  </a:ext>
                </a:extLst>
              </a:tr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王子嘉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丁柏獻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03600"/>
                  </a:ext>
                </a:extLst>
              </a:tr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林佑翰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40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錢如珈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211401"/>
                  </a:ext>
                </a:extLst>
              </a:tr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陳宇希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江柔諭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172041"/>
                  </a:ext>
                </a:extLst>
              </a:tr>
              <a:tr h="74189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朱品臻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4000" b="1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en-US" altLang="zh-TW" sz="40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40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王沛寧</a:t>
                      </a:r>
                      <a:endParaRPr lang="zh-TW" alt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727530"/>
                  </a:ext>
                </a:extLst>
              </a:tr>
            </a:tbl>
          </a:graphicData>
        </a:graphic>
      </p:graphicFrame>
      <p:pic>
        <p:nvPicPr>
          <p:cNvPr id="11" name="圖片 10">
            <a:extLst>
              <a:ext uri="{FF2B5EF4-FFF2-40B4-BE49-F238E27FC236}">
                <a16:creationId xmlns:a16="http://schemas.microsoft.com/office/drawing/2014/main" id="{A21DFB26-C706-491A-8DB1-578C508770F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82821" y="3954700"/>
            <a:ext cx="2828946" cy="2638444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7A11C341-7F17-439C-83FD-4B645099C8C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49295" y="13238"/>
            <a:ext cx="1788319" cy="1670356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8AC6D57F-428E-4A6F-A88C-3F969365A0D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1295" y="13238"/>
            <a:ext cx="1788319" cy="1670356"/>
          </a:xfrm>
          <a:prstGeom prst="rect">
            <a:avLst/>
          </a:prstGeom>
        </p:spPr>
      </p:pic>
      <p:sp>
        <p:nvSpPr>
          <p:cNvPr id="18" name="文字方塊 17">
            <a:extLst>
              <a:ext uri="{FF2B5EF4-FFF2-40B4-BE49-F238E27FC236}">
                <a16:creationId xmlns:a16="http://schemas.microsoft.com/office/drawing/2014/main" id="{22BB71B3-C284-4B0F-A851-ED7FC918B888}"/>
              </a:ext>
            </a:extLst>
          </p:cNvPr>
          <p:cNvSpPr txBox="1"/>
          <p:nvPr/>
        </p:nvSpPr>
        <p:spPr>
          <a:xfrm>
            <a:off x="7398839" y="1884265"/>
            <a:ext cx="4396910" cy="1631216"/>
          </a:xfrm>
          <a:prstGeom prst="rect">
            <a:avLst/>
          </a:prstGeom>
          <a:noFill/>
          <a:ln w="76200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zh-TW" altLang="en-US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天才是</a:t>
            </a:r>
            <a:r>
              <a:rPr lang="en-US" altLang="zh-TW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1%</a:t>
            </a:r>
            <a:r>
              <a:rPr lang="zh-TW" altLang="en-US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的天分，再加上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99</a:t>
            </a:r>
            <a:r>
              <a:rPr lang="en-US" altLang="zh-TW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sz="3600" b="1" i="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的努力。</a:t>
            </a:r>
            <a:endParaRPr lang="en-US" altLang="zh-TW" sz="3600" b="1" i="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湯瑪斯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·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愛迪生</a:t>
            </a:r>
          </a:p>
        </p:txBody>
      </p:sp>
    </p:spTree>
    <p:extLst>
      <p:ext uri="{BB962C8B-B14F-4D97-AF65-F5344CB8AC3E}">
        <p14:creationId xmlns:p14="http://schemas.microsoft.com/office/powerpoint/2010/main" val="262214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3744</TotalTime>
  <Words>140</Words>
  <Application>Microsoft Office PowerPoint</Application>
  <PresentationFormat>寬螢幕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標楷體</vt:lpstr>
      <vt:lpstr>Arial</vt:lpstr>
      <vt:lpstr>Calibri</vt:lpstr>
      <vt:lpstr>Office 佈景主題</vt:lpstr>
      <vt:lpstr>抽考進步獎(一抽→二抽)</vt:lpstr>
      <vt:lpstr>段考進步獎(一段→二段)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180</cp:revision>
  <dcterms:created xsi:type="dcterms:W3CDTF">2021-07-29T06:51:54Z</dcterms:created>
  <dcterms:modified xsi:type="dcterms:W3CDTF">2023-12-12T07:05:34Z</dcterms:modified>
</cp:coreProperties>
</file>