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181BCB76-1EDB-44D7-A0E2-8D5E761F4767}"/>
    <pc:docChg chg="delSld">
      <pc:chgData name="惟堯 莊" userId="0376ed9d32d605b3" providerId="LiveId" clId="{181BCB76-1EDB-44D7-A0E2-8D5E761F4767}" dt="2024-11-04T03:24:45.397" v="1" actId="47"/>
      <pc:docMkLst>
        <pc:docMk/>
      </pc:docMkLst>
      <pc:sldChg chg="del">
        <pc:chgData name="惟堯 莊" userId="0376ed9d32d605b3" providerId="LiveId" clId="{181BCB76-1EDB-44D7-A0E2-8D5E761F4767}" dt="2024-11-04T03:24:42.054" v="0" actId="47"/>
        <pc:sldMkLst>
          <pc:docMk/>
          <pc:sldMk cId="2019417473" sldId="310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842032948" sldId="311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1503854603" sldId="313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3641035719" sldId="315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2501638768" sldId="316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3350516820" sldId="317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2319434063" sldId="318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4076040565" sldId="319"/>
        </pc:sldMkLst>
      </pc:sldChg>
      <pc:sldChg chg="del">
        <pc:chgData name="惟堯 莊" userId="0376ed9d32d605b3" providerId="LiveId" clId="{181BCB76-1EDB-44D7-A0E2-8D5E761F4767}" dt="2024-11-04T03:24:45.397" v="1" actId="47"/>
        <pc:sldMkLst>
          <pc:docMk/>
          <pc:sldMk cId="3831094625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2024/11/4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11/12(</a:t>
            </a:r>
            <a:r>
              <a:rPr lang="zh-TW" altLang="en-US" sz="5400" b="1" dirty="0">
                <a:solidFill>
                  <a:schemeClr val="tx1"/>
                </a:solidFill>
              </a:rPr>
              <a:t>二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第二次抽考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30BD218F-626B-4230-85AE-7E0E510A4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44131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9EA9F65-CB62-4591-AA21-CA7F65481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780163"/>
              </p:ext>
            </p:extLst>
          </p:nvPr>
        </p:nvGraphicFramePr>
        <p:xfrm>
          <a:off x="404979" y="1012493"/>
          <a:ext cx="5185344" cy="4980627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1640~1730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4665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64050005-4DE3-4B19-8E4D-3CD0707D0DB4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/>
              <a:t>抽屜、桌面淨空，留下應考用具，書包置於班級置物櫃上方，排整齊。</a:t>
            </a:r>
            <a:endParaRPr lang="en-US" altLang="zh-TW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>
                <a:highlight>
                  <a:srgbClr val="FFFF00"/>
                </a:highlight>
              </a:rPr>
              <a:t>班級寫</a:t>
            </a:r>
            <a:r>
              <a:rPr lang="en-US" altLang="zh-TW" b="1">
                <a:highlight>
                  <a:srgbClr val="FFFF00"/>
                </a:highlight>
              </a:rPr>
              <a:t>410</a:t>
            </a:r>
            <a:r>
              <a:rPr lang="zh-TW" altLang="en-US" b="1">
                <a:highlight>
                  <a:srgbClr val="FFFF00"/>
                </a:highlight>
              </a:rPr>
              <a:t>、代碼畫</a:t>
            </a:r>
            <a:r>
              <a:rPr lang="en-US" altLang="zh-TW" b="1">
                <a:highlight>
                  <a:srgbClr val="FFFF00"/>
                </a:highlight>
              </a:rPr>
              <a:t>(701)</a:t>
            </a:r>
            <a:r>
              <a:rPr lang="zh-TW" altLang="en-US"/>
              <a:t>、座號、姓名、科目代碼寫清楚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zh-TW" altLang="en-US" b="1">
                <a:solidFill>
                  <a:srgbClr val="FF0000"/>
                </a:solidFill>
              </a:rPr>
              <a:t>畫卡錯誤扣</a:t>
            </a:r>
            <a:r>
              <a:rPr lang="en-US" altLang="zh-TW" b="1">
                <a:solidFill>
                  <a:srgbClr val="FF0000"/>
                </a:solidFill>
              </a:rPr>
              <a:t>3</a:t>
            </a:r>
            <a:r>
              <a:rPr lang="zh-TW" altLang="en-US" b="1">
                <a:solidFill>
                  <a:srgbClr val="FF0000"/>
                </a:solidFill>
              </a:rPr>
              <a:t>分</a:t>
            </a:r>
            <a:r>
              <a:rPr lang="en-US" altLang="zh-TW" b="1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/>
              <a:t>畫卡用</a:t>
            </a:r>
            <a:r>
              <a:rPr lang="en-US" altLang="zh-TW" b="1">
                <a:highlight>
                  <a:srgbClr val="FFFF00"/>
                </a:highlight>
              </a:rPr>
              <a:t>2B</a:t>
            </a:r>
            <a:r>
              <a:rPr lang="zh-TW" altLang="en-US" b="1">
                <a:highlight>
                  <a:srgbClr val="FFFF00"/>
                </a:highlight>
              </a:rPr>
              <a:t>鉛筆</a:t>
            </a:r>
            <a:r>
              <a:rPr lang="zh-TW" altLang="en-US"/>
              <a:t>、手寫用</a:t>
            </a:r>
            <a:r>
              <a:rPr lang="zh-TW" altLang="en-US" b="1">
                <a:highlight>
                  <a:srgbClr val="FFFF00"/>
                </a:highlight>
              </a:rPr>
              <a:t>黑色墨水筆</a:t>
            </a:r>
            <a:r>
              <a:rPr lang="en-US" altLang="zh-TW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744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4024</TotalTime>
  <Words>192</Words>
  <Application>Microsoft Office PowerPoint</Application>
  <PresentationFormat>寬螢幕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11/12(二) 第二次抽考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182</cp:revision>
  <dcterms:created xsi:type="dcterms:W3CDTF">2021-07-29T06:51:54Z</dcterms:created>
  <dcterms:modified xsi:type="dcterms:W3CDTF">2024-11-04T03:24:52Z</dcterms:modified>
</cp:coreProperties>
</file>